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0" r:id="rId1"/>
  </p:sldMasterIdLst>
  <p:sldIdLst>
    <p:sldId id="2147482962" r:id="rId2"/>
    <p:sldId id="2147482963" r:id="rId3"/>
    <p:sldId id="2147482964" r:id="rId4"/>
    <p:sldId id="2147482965" r:id="rId5"/>
    <p:sldId id="2147482966" r:id="rId6"/>
    <p:sldId id="2147482971" r:id="rId7"/>
    <p:sldId id="2147482973" r:id="rId8"/>
    <p:sldId id="2147482975" r:id="rId9"/>
    <p:sldId id="2147482976" r:id="rId10"/>
    <p:sldId id="2147482977" r:id="rId11"/>
    <p:sldId id="2147482978" r:id="rId12"/>
    <p:sldId id="2147482979" r:id="rId13"/>
    <p:sldId id="2147482970" r:id="rId14"/>
    <p:sldId id="2147482980" r:id="rId15"/>
    <p:sldId id="2147482981" r:id="rId16"/>
    <p:sldId id="2147482983" r:id="rId17"/>
    <p:sldId id="214748298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A67014B0-AEAB-4CC8-BCED-661FF1CA2731}"/>
              </a:ext>
            </a:extLst>
          </p:cNvPr>
          <p:cNvSpPr>
            <a:spLocks noGrp="1"/>
          </p:cNvSpPr>
          <p:nvPr userDrawn="1">
            <p:ph type="subTitle" idx="1"/>
          </p:nvPr>
        </p:nvSpPr>
        <p:spPr>
          <a:xfrm>
            <a:off x="381002" y="4204927"/>
            <a:ext cx="7971108" cy="723900"/>
          </a:xfrm>
          <a:prstGeom prst="rect">
            <a:avLst/>
          </a:prstGeom>
        </p:spPr>
        <p:txBody>
          <a:bodyPr lIns="0" tIns="0" rIns="0" bIns="0"/>
          <a:lstStyle>
            <a:lvl1pPr marL="0" indent="0" algn="l">
              <a:lnSpc>
                <a:spcPct val="100000"/>
              </a:lnSpc>
              <a:spcBef>
                <a:spcPts val="0"/>
              </a:spcBef>
              <a:buNone/>
              <a:defRPr sz="1800">
                <a:solidFill>
                  <a:schemeClr val="tx2"/>
                </a:solidFill>
                <a:latin typeface="Arial" panose="020B0604020202020204" pitchFamily="34"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t>Click to edit Master subtitle style</a:t>
            </a:r>
          </a:p>
        </p:txBody>
      </p:sp>
      <p:sp>
        <p:nvSpPr>
          <p:cNvPr id="6" name="Rectangle 5">
            <a:extLst>
              <a:ext uri="{FF2B5EF4-FFF2-40B4-BE49-F238E27FC236}">
                <a16:creationId xmlns:a16="http://schemas.microsoft.com/office/drawing/2014/main" id="{2E5D8143-A159-4278-916B-DB3850ADE74C}"/>
              </a:ext>
              <a:ext uri="{C183D7F6-B498-43B3-948B-1728B52AA6E4}">
                <adec:decorative xmlns:adec="http://schemas.microsoft.com/office/drawing/2017/decorative" val="1"/>
              </a:ext>
            </a:extLst>
          </p:cNvPr>
          <p:cNvSpPr>
            <a:spLocks noChangeAspect="1"/>
          </p:cNvSpPr>
          <p:nvPr userDrawn="1"/>
        </p:nvSpPr>
        <p:spPr>
          <a:xfrm>
            <a:off x="381000" y="3429002"/>
            <a:ext cx="457200" cy="1143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8" name="Title 1">
            <a:extLst>
              <a:ext uri="{FF2B5EF4-FFF2-40B4-BE49-F238E27FC236}">
                <a16:creationId xmlns:a16="http://schemas.microsoft.com/office/drawing/2014/main" id="{47F5323D-6831-4D66-AAB2-4C1920E06475}"/>
              </a:ext>
            </a:extLst>
          </p:cNvPr>
          <p:cNvSpPr>
            <a:spLocks noGrp="1"/>
          </p:cNvSpPr>
          <p:nvPr userDrawn="1">
            <p:ph type="title"/>
          </p:nvPr>
        </p:nvSpPr>
        <p:spPr>
          <a:xfrm>
            <a:off x="381001" y="1738314"/>
            <a:ext cx="7969283" cy="1495794"/>
          </a:xfrm>
          <a:prstGeom prst="rect">
            <a:avLst/>
          </a:prstGeom>
        </p:spPr>
        <p:txBody>
          <a:bodyPr wrap="square" lIns="0" tIns="0" rIns="0" bIns="0" anchor="b" anchorCtr="0">
            <a:spAutoFit/>
          </a:bodyPr>
          <a:lstStyle>
            <a:lvl1pPr>
              <a:defRPr lang="en-US" sz="5400" dirty="0">
                <a:solidFill>
                  <a:srgbClr val="E5F8FF"/>
                </a:solidFill>
                <a:latin typeface="Arial Nova Light" panose="020B0304020202020204" pitchFamily="34" charset="0"/>
              </a:defRPr>
            </a:lvl1pPr>
          </a:lstStyle>
          <a:p>
            <a:pPr marL="0" lvl="0"/>
            <a:r>
              <a:rPr lang="en-US"/>
              <a:t>Click to edit Master title style</a:t>
            </a:r>
          </a:p>
        </p:txBody>
      </p:sp>
    </p:spTree>
    <p:extLst>
      <p:ext uri="{BB962C8B-B14F-4D97-AF65-F5344CB8AC3E}">
        <p14:creationId xmlns:p14="http://schemas.microsoft.com/office/powerpoint/2010/main" val="50016108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p bar w/pattern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800103"/>
            <a:ext cx="4800600" cy="886397"/>
          </a:xfrm>
          <a:prstGeom prst="rect">
            <a:avLst/>
          </a:prstGeom>
        </p:spPr>
        <p:txBody>
          <a:bodyPr wrap="square" lIns="0" tIns="0" rIns="0" bIns="0" anchor="t" anchorCtr="0">
            <a:spAutoFit/>
          </a:bodyPr>
          <a:lstStyle>
            <a:lvl1pPr>
              <a:defRPr lang="en-US" sz="3200" dirty="0">
                <a:solidFill>
                  <a:schemeClr val="tx2"/>
                </a:solidFill>
              </a:defRPr>
            </a:lvl1pPr>
          </a:lstStyle>
          <a:p>
            <a:pPr marL="0" lvl="0"/>
            <a:r>
              <a:rPr lang="en-US"/>
              <a:t>Click to edit Master 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18" name="Rectangle 17">
            <a:extLst>
              <a:ext uri="{FF2B5EF4-FFF2-40B4-BE49-F238E27FC236}">
                <a16:creationId xmlns:a16="http://schemas.microsoft.com/office/drawing/2014/main" id="{961E767C-1F50-4D42-AF6A-E15CED75F7A5}"/>
              </a:ext>
              <a:ext uri="{C183D7F6-B498-43B3-948B-1728B52AA6E4}">
                <adec:decorative xmlns:adec="http://schemas.microsoft.com/office/drawing/2017/decorative" val="1"/>
              </a:ext>
            </a:extLst>
          </p:cNvPr>
          <p:cNvSpPr>
            <a:spLocks noChangeAspect="1"/>
          </p:cNvSpPr>
          <p:nvPr userDrawn="1"/>
        </p:nvSpPr>
        <p:spPr>
          <a:xfrm>
            <a:off x="381000" y="400051"/>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6"/>
              </a:solidFill>
            </a:endParaRPr>
          </a:p>
        </p:txBody>
      </p:sp>
      <p:grpSp>
        <p:nvGrpSpPr>
          <p:cNvPr id="3" name="Group 2">
            <a:extLst>
              <a:ext uri="{FF2B5EF4-FFF2-40B4-BE49-F238E27FC236}">
                <a16:creationId xmlns:a16="http://schemas.microsoft.com/office/drawing/2014/main" id="{68EAF262-EFD4-87A2-BCC3-CB4D279BCCDF}"/>
              </a:ext>
            </a:extLst>
          </p:cNvPr>
          <p:cNvGrpSpPr/>
          <p:nvPr userDrawn="1"/>
        </p:nvGrpSpPr>
        <p:grpSpPr>
          <a:xfrm>
            <a:off x="10162046" y="147035"/>
            <a:ext cx="2029956" cy="475256"/>
            <a:chOff x="7678330" y="107655"/>
            <a:chExt cx="1522467" cy="356442"/>
          </a:xfrm>
        </p:grpSpPr>
        <p:grpSp>
          <p:nvGrpSpPr>
            <p:cNvPr id="5" name="Group 4">
              <a:extLst>
                <a:ext uri="{FF2B5EF4-FFF2-40B4-BE49-F238E27FC236}">
                  <a16:creationId xmlns:a16="http://schemas.microsoft.com/office/drawing/2014/main" id="{AECF5481-CB91-D668-C893-6A20C8D03752}"/>
                </a:ext>
              </a:extLst>
            </p:cNvPr>
            <p:cNvGrpSpPr/>
            <p:nvPr userDrawn="1"/>
          </p:nvGrpSpPr>
          <p:grpSpPr>
            <a:xfrm>
              <a:off x="7678330" y="107655"/>
              <a:ext cx="636222" cy="341239"/>
              <a:chOff x="7678330" y="107655"/>
              <a:chExt cx="636222" cy="341239"/>
            </a:xfrm>
          </p:grpSpPr>
          <p:sp>
            <p:nvSpPr>
              <p:cNvPr id="9" name="Freeform: Shape 8">
                <a:extLst>
                  <a:ext uri="{FF2B5EF4-FFF2-40B4-BE49-F238E27FC236}">
                    <a16:creationId xmlns:a16="http://schemas.microsoft.com/office/drawing/2014/main" id="{3DB99611-2657-DF06-AB16-F63AE0D87B04}"/>
                  </a:ext>
                </a:extLst>
              </p:cNvPr>
              <p:cNvSpPr/>
              <p:nvPr/>
            </p:nvSpPr>
            <p:spPr>
              <a:xfrm>
                <a:off x="7781874" y="215555"/>
                <a:ext cx="63217" cy="63212"/>
              </a:xfrm>
              <a:custGeom>
                <a:avLst/>
                <a:gdLst>
                  <a:gd name="connsiteX0" fmla="*/ 405251 w 474938"/>
                  <a:gd name="connsiteY0" fmla="*/ 405225 h 474898"/>
                  <a:gd name="connsiteX1" fmla="*/ 69694 w 474938"/>
                  <a:gd name="connsiteY1" fmla="*/ 405577 h 474898"/>
                  <a:gd name="connsiteX2" fmla="*/ 505 w 474938"/>
                  <a:gd name="connsiteY2" fmla="*/ 252825 h 474898"/>
                  <a:gd name="connsiteX3" fmla="*/ 114 w 474938"/>
                  <a:gd name="connsiteY3" fmla="*/ 252825 h 474898"/>
                  <a:gd name="connsiteX4" fmla="*/ 114 w 474938"/>
                  <a:gd name="connsiteY4" fmla="*/ 244614 h 474898"/>
                  <a:gd name="connsiteX5" fmla="*/ 114 w 474938"/>
                  <a:gd name="connsiteY5" fmla="*/ 229831 h 474898"/>
                  <a:gd name="connsiteX6" fmla="*/ 114 w 474938"/>
                  <a:gd name="connsiteY6" fmla="*/ 393 h 474898"/>
                  <a:gd name="connsiteX7" fmla="*/ 223523 w 474938"/>
                  <a:gd name="connsiteY7" fmla="*/ 393 h 474898"/>
                  <a:gd name="connsiteX8" fmla="*/ 251060 w 474938"/>
                  <a:gd name="connsiteY8" fmla="*/ 393 h 474898"/>
                  <a:gd name="connsiteX9" fmla="*/ 252594 w 474938"/>
                  <a:gd name="connsiteY9" fmla="*/ 393 h 474898"/>
                  <a:gd name="connsiteX10" fmla="*/ 252594 w 474938"/>
                  <a:gd name="connsiteY10" fmla="*/ 469 h 474898"/>
                  <a:gd name="connsiteX11" fmla="*/ 474459 w 474938"/>
                  <a:gd name="connsiteY11" fmla="*/ 252196 h 474898"/>
                  <a:gd name="connsiteX12" fmla="*/ 405251 w 474938"/>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8" h="474898">
                    <a:moveTo>
                      <a:pt x="405251" y="405225"/>
                    </a:moveTo>
                    <a:cubicBezTo>
                      <a:pt x="312687" y="497988"/>
                      <a:pt x="162449" y="498141"/>
                      <a:pt x="69694" y="405577"/>
                    </a:cubicBezTo>
                    <a:cubicBezTo>
                      <a:pt x="28804" y="364781"/>
                      <a:pt x="4210" y="310470"/>
                      <a:pt x="505" y="252825"/>
                    </a:cubicBezTo>
                    <a:lnTo>
                      <a:pt x="114" y="252825"/>
                    </a:lnTo>
                    <a:lnTo>
                      <a:pt x="114" y="244614"/>
                    </a:lnTo>
                    <a:cubicBezTo>
                      <a:pt x="-38" y="239680"/>
                      <a:pt x="-38" y="234765"/>
                      <a:pt x="114" y="229831"/>
                    </a:cubicBezTo>
                    <a:lnTo>
                      <a:pt x="114" y="393"/>
                    </a:lnTo>
                    <a:lnTo>
                      <a:pt x="223523" y="393"/>
                    </a:lnTo>
                    <a:cubicBezTo>
                      <a:pt x="232696" y="-131"/>
                      <a:pt x="241887" y="-131"/>
                      <a:pt x="251060" y="393"/>
                    </a:cubicBezTo>
                    <a:lnTo>
                      <a:pt x="252594" y="393"/>
                    </a:lnTo>
                    <a:lnTo>
                      <a:pt x="252594" y="469"/>
                    </a:lnTo>
                    <a:cubicBezTo>
                      <a:pt x="383372" y="8718"/>
                      <a:pt x="482708" y="121418"/>
                      <a:pt x="474459" y="252196"/>
                    </a:cubicBezTo>
                    <a:cubicBezTo>
                      <a:pt x="470821" y="309936"/>
                      <a:pt x="446208" y="364362"/>
                      <a:pt x="405251" y="405225"/>
                    </a:cubicBezTo>
                    <a:close/>
                  </a:path>
                </a:pathLst>
              </a:custGeom>
              <a:solidFill>
                <a:srgbClr val="1376BC"/>
              </a:solidFill>
              <a:ln w="9525" cap="flat">
                <a:noFill/>
                <a:prstDash val="solid"/>
                <a:miter/>
              </a:ln>
            </p:spPr>
            <p:txBody>
              <a:bodyPr rtlCol="0" anchor="ctr"/>
              <a:lstStyle/>
              <a:p>
                <a:endParaRPr lang="en-IN" sz="2400"/>
              </a:p>
            </p:txBody>
          </p:sp>
          <p:sp>
            <p:nvSpPr>
              <p:cNvPr id="10" name="Freeform: Shape 9">
                <a:extLst>
                  <a:ext uri="{FF2B5EF4-FFF2-40B4-BE49-F238E27FC236}">
                    <a16:creationId xmlns:a16="http://schemas.microsoft.com/office/drawing/2014/main" id="{28913680-2CAC-73D5-D3A2-7C77348895D1}"/>
                  </a:ext>
                </a:extLst>
              </p:cNvPr>
              <p:cNvSpPr/>
              <p:nvPr/>
            </p:nvSpPr>
            <p:spPr>
              <a:xfrm>
                <a:off x="7844538" y="215555"/>
                <a:ext cx="63217" cy="63212"/>
              </a:xfrm>
              <a:custGeom>
                <a:avLst/>
                <a:gdLst>
                  <a:gd name="connsiteX0" fmla="*/ 69687 w 474937"/>
                  <a:gd name="connsiteY0" fmla="*/ 405225 h 474898"/>
                  <a:gd name="connsiteX1" fmla="*/ 405244 w 474937"/>
                  <a:gd name="connsiteY1" fmla="*/ 405577 h 474898"/>
                  <a:gd name="connsiteX2" fmla="*/ 474433 w 474937"/>
                  <a:gd name="connsiteY2" fmla="*/ 252825 h 474898"/>
                  <a:gd name="connsiteX3" fmla="*/ 474824 w 474937"/>
                  <a:gd name="connsiteY3" fmla="*/ 252825 h 474898"/>
                  <a:gd name="connsiteX4" fmla="*/ 474824 w 474937"/>
                  <a:gd name="connsiteY4" fmla="*/ 244614 h 474898"/>
                  <a:gd name="connsiteX5" fmla="*/ 474824 w 474937"/>
                  <a:gd name="connsiteY5" fmla="*/ 229831 h 474898"/>
                  <a:gd name="connsiteX6" fmla="*/ 474824 w 474937"/>
                  <a:gd name="connsiteY6" fmla="*/ 393 h 474898"/>
                  <a:gd name="connsiteX7" fmla="*/ 251415 w 474937"/>
                  <a:gd name="connsiteY7" fmla="*/ 393 h 474898"/>
                  <a:gd name="connsiteX8" fmla="*/ 223869 w 474937"/>
                  <a:gd name="connsiteY8" fmla="*/ 393 h 474898"/>
                  <a:gd name="connsiteX9" fmla="*/ 222345 w 474937"/>
                  <a:gd name="connsiteY9" fmla="*/ 393 h 474898"/>
                  <a:gd name="connsiteX10" fmla="*/ 222345 w 474937"/>
                  <a:gd name="connsiteY10" fmla="*/ 469 h 474898"/>
                  <a:gd name="connsiteX11" fmla="*/ 479 w 474937"/>
                  <a:gd name="connsiteY11" fmla="*/ 252196 h 474898"/>
                  <a:gd name="connsiteX12" fmla="*/ 69687 w 474937"/>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7" h="474898">
                    <a:moveTo>
                      <a:pt x="69687" y="405225"/>
                    </a:moveTo>
                    <a:cubicBezTo>
                      <a:pt x="162251" y="497988"/>
                      <a:pt x="312489" y="498141"/>
                      <a:pt x="405244" y="405577"/>
                    </a:cubicBezTo>
                    <a:cubicBezTo>
                      <a:pt x="446134" y="364781"/>
                      <a:pt x="470728" y="310470"/>
                      <a:pt x="474433" y="252825"/>
                    </a:cubicBezTo>
                    <a:lnTo>
                      <a:pt x="474824" y="252825"/>
                    </a:lnTo>
                    <a:lnTo>
                      <a:pt x="474824" y="244614"/>
                    </a:lnTo>
                    <a:cubicBezTo>
                      <a:pt x="474976" y="239680"/>
                      <a:pt x="474976" y="234765"/>
                      <a:pt x="474824" y="229831"/>
                    </a:cubicBezTo>
                    <a:lnTo>
                      <a:pt x="474824" y="393"/>
                    </a:lnTo>
                    <a:lnTo>
                      <a:pt x="251415" y="393"/>
                    </a:lnTo>
                    <a:cubicBezTo>
                      <a:pt x="242242" y="-131"/>
                      <a:pt x="233041" y="-131"/>
                      <a:pt x="223869" y="393"/>
                    </a:cubicBezTo>
                    <a:lnTo>
                      <a:pt x="222345" y="393"/>
                    </a:lnTo>
                    <a:lnTo>
                      <a:pt x="222345" y="469"/>
                    </a:lnTo>
                    <a:cubicBezTo>
                      <a:pt x="91566" y="8718"/>
                      <a:pt x="-7770" y="121418"/>
                      <a:pt x="479" y="252196"/>
                    </a:cubicBezTo>
                    <a:cubicBezTo>
                      <a:pt x="4117" y="309936"/>
                      <a:pt x="28730" y="364362"/>
                      <a:pt x="69687" y="405225"/>
                    </a:cubicBezTo>
                    <a:close/>
                  </a:path>
                </a:pathLst>
              </a:custGeom>
              <a:solidFill>
                <a:srgbClr val="6FA643"/>
              </a:solidFill>
              <a:ln w="9525" cap="flat">
                <a:noFill/>
                <a:prstDash val="solid"/>
                <a:miter/>
              </a:ln>
            </p:spPr>
            <p:txBody>
              <a:bodyPr rtlCol="0" anchor="ctr"/>
              <a:lstStyle/>
              <a:p>
                <a:endParaRPr lang="en-IN" sz="2400"/>
              </a:p>
            </p:txBody>
          </p:sp>
          <p:sp>
            <p:nvSpPr>
              <p:cNvPr id="11" name="Freeform: Shape 10">
                <a:extLst>
                  <a:ext uri="{FF2B5EF4-FFF2-40B4-BE49-F238E27FC236}">
                    <a16:creationId xmlns:a16="http://schemas.microsoft.com/office/drawing/2014/main" id="{A0AAC2C8-C071-775B-A2C4-63BBB825CB33}"/>
                  </a:ext>
                </a:extLst>
              </p:cNvPr>
              <p:cNvSpPr/>
              <p:nvPr/>
            </p:nvSpPr>
            <p:spPr>
              <a:xfrm>
                <a:off x="7781874" y="275478"/>
                <a:ext cx="63213" cy="63214"/>
              </a:xfrm>
              <a:custGeom>
                <a:avLst/>
                <a:gdLst>
                  <a:gd name="connsiteX0" fmla="*/ 405251 w 474902"/>
                  <a:gd name="connsiteY0" fmla="*/ 69679 h 474910"/>
                  <a:gd name="connsiteX1" fmla="*/ 69694 w 474902"/>
                  <a:gd name="connsiteY1" fmla="*/ 69317 h 474910"/>
                  <a:gd name="connsiteX2" fmla="*/ 505 w 474902"/>
                  <a:gd name="connsiteY2" fmla="*/ 222031 h 474910"/>
                  <a:gd name="connsiteX3" fmla="*/ 114 w 474902"/>
                  <a:gd name="connsiteY3" fmla="*/ 222031 h 474910"/>
                  <a:gd name="connsiteX4" fmla="*/ 114 w 474902"/>
                  <a:gd name="connsiteY4" fmla="*/ 230242 h 474910"/>
                  <a:gd name="connsiteX5" fmla="*/ 114 w 474902"/>
                  <a:gd name="connsiteY5" fmla="*/ 245025 h 474910"/>
                  <a:gd name="connsiteX6" fmla="*/ 114 w 474902"/>
                  <a:gd name="connsiteY6" fmla="*/ 474511 h 474910"/>
                  <a:gd name="connsiteX7" fmla="*/ 223523 w 474902"/>
                  <a:gd name="connsiteY7" fmla="*/ 474511 h 474910"/>
                  <a:gd name="connsiteX8" fmla="*/ 251060 w 474902"/>
                  <a:gd name="connsiteY8" fmla="*/ 474511 h 474910"/>
                  <a:gd name="connsiteX9" fmla="*/ 252594 w 474902"/>
                  <a:gd name="connsiteY9" fmla="*/ 474511 h 474910"/>
                  <a:gd name="connsiteX10" fmla="*/ 252594 w 474902"/>
                  <a:gd name="connsiteY10" fmla="*/ 474396 h 474910"/>
                  <a:gd name="connsiteX11" fmla="*/ 474421 w 474902"/>
                  <a:gd name="connsiteY11" fmla="*/ 222632 h 474910"/>
                  <a:gd name="connsiteX12" fmla="*/ 4052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405251" y="69679"/>
                    </a:moveTo>
                    <a:cubicBezTo>
                      <a:pt x="312687" y="-23085"/>
                      <a:pt x="162449" y="-23247"/>
                      <a:pt x="69694" y="69317"/>
                    </a:cubicBezTo>
                    <a:cubicBezTo>
                      <a:pt x="28813" y="110113"/>
                      <a:pt x="4220" y="164405"/>
                      <a:pt x="505" y="222031"/>
                    </a:cubicBezTo>
                    <a:lnTo>
                      <a:pt x="114" y="222031"/>
                    </a:lnTo>
                    <a:lnTo>
                      <a:pt x="114" y="230242"/>
                    </a:lnTo>
                    <a:cubicBezTo>
                      <a:pt x="-38" y="235176"/>
                      <a:pt x="-38" y="240100"/>
                      <a:pt x="114" y="245025"/>
                    </a:cubicBezTo>
                    <a:lnTo>
                      <a:pt x="114" y="474511"/>
                    </a:lnTo>
                    <a:lnTo>
                      <a:pt x="223523" y="474511"/>
                    </a:lnTo>
                    <a:cubicBezTo>
                      <a:pt x="232696" y="475044"/>
                      <a:pt x="241887" y="475044"/>
                      <a:pt x="251060" y="474511"/>
                    </a:cubicBezTo>
                    <a:lnTo>
                      <a:pt x="252594" y="474511"/>
                    </a:lnTo>
                    <a:lnTo>
                      <a:pt x="252594" y="474396"/>
                    </a:lnTo>
                    <a:cubicBezTo>
                      <a:pt x="383372" y="466129"/>
                      <a:pt x="482689" y="353410"/>
                      <a:pt x="474421" y="222632"/>
                    </a:cubicBezTo>
                    <a:cubicBezTo>
                      <a:pt x="470773" y="164919"/>
                      <a:pt x="446180" y="110532"/>
                      <a:pt x="405251" y="69679"/>
                    </a:cubicBezTo>
                    <a:close/>
                  </a:path>
                </a:pathLst>
              </a:custGeom>
              <a:solidFill>
                <a:srgbClr val="818282"/>
              </a:solidFill>
              <a:ln w="9525" cap="flat">
                <a:noFill/>
                <a:prstDash val="solid"/>
                <a:miter/>
              </a:ln>
            </p:spPr>
            <p:txBody>
              <a:bodyPr rtlCol="0" anchor="ctr"/>
              <a:lstStyle/>
              <a:p>
                <a:endParaRPr lang="en-IN" sz="2400"/>
              </a:p>
            </p:txBody>
          </p:sp>
          <p:sp>
            <p:nvSpPr>
              <p:cNvPr id="12" name="Freeform: Shape 11">
                <a:extLst>
                  <a:ext uri="{FF2B5EF4-FFF2-40B4-BE49-F238E27FC236}">
                    <a16:creationId xmlns:a16="http://schemas.microsoft.com/office/drawing/2014/main" id="{03442F22-1845-FCE2-FDFC-F7F181968D58}"/>
                  </a:ext>
                </a:extLst>
              </p:cNvPr>
              <p:cNvSpPr/>
              <p:nvPr/>
            </p:nvSpPr>
            <p:spPr>
              <a:xfrm>
                <a:off x="7844543" y="275478"/>
                <a:ext cx="63213" cy="63214"/>
              </a:xfrm>
              <a:custGeom>
                <a:avLst/>
                <a:gdLst>
                  <a:gd name="connsiteX0" fmla="*/ 69651 w 474902"/>
                  <a:gd name="connsiteY0" fmla="*/ 69679 h 474910"/>
                  <a:gd name="connsiteX1" fmla="*/ 405208 w 474902"/>
                  <a:gd name="connsiteY1" fmla="*/ 69317 h 474910"/>
                  <a:gd name="connsiteX2" fmla="*/ 474397 w 474902"/>
                  <a:gd name="connsiteY2" fmla="*/ 222031 h 474910"/>
                  <a:gd name="connsiteX3" fmla="*/ 474788 w 474902"/>
                  <a:gd name="connsiteY3" fmla="*/ 222031 h 474910"/>
                  <a:gd name="connsiteX4" fmla="*/ 474788 w 474902"/>
                  <a:gd name="connsiteY4" fmla="*/ 230242 h 474910"/>
                  <a:gd name="connsiteX5" fmla="*/ 474788 w 474902"/>
                  <a:gd name="connsiteY5" fmla="*/ 245025 h 474910"/>
                  <a:gd name="connsiteX6" fmla="*/ 474788 w 474902"/>
                  <a:gd name="connsiteY6" fmla="*/ 474511 h 474910"/>
                  <a:gd name="connsiteX7" fmla="*/ 251379 w 474902"/>
                  <a:gd name="connsiteY7" fmla="*/ 474511 h 474910"/>
                  <a:gd name="connsiteX8" fmla="*/ 223833 w 474902"/>
                  <a:gd name="connsiteY8" fmla="*/ 474511 h 474910"/>
                  <a:gd name="connsiteX9" fmla="*/ 222309 w 474902"/>
                  <a:gd name="connsiteY9" fmla="*/ 474511 h 474910"/>
                  <a:gd name="connsiteX10" fmla="*/ 222309 w 474902"/>
                  <a:gd name="connsiteY10" fmla="*/ 474396 h 474910"/>
                  <a:gd name="connsiteX11" fmla="*/ 481 w 474902"/>
                  <a:gd name="connsiteY11" fmla="*/ 222632 h 474910"/>
                  <a:gd name="connsiteX12" fmla="*/ 696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69651" y="69679"/>
                    </a:moveTo>
                    <a:cubicBezTo>
                      <a:pt x="162215" y="-23085"/>
                      <a:pt x="312453" y="-23247"/>
                      <a:pt x="405208" y="69317"/>
                    </a:cubicBezTo>
                    <a:cubicBezTo>
                      <a:pt x="446089" y="110113"/>
                      <a:pt x="470683" y="164405"/>
                      <a:pt x="474397" y="222031"/>
                    </a:cubicBezTo>
                    <a:lnTo>
                      <a:pt x="474788" y="222031"/>
                    </a:lnTo>
                    <a:lnTo>
                      <a:pt x="474788" y="230242"/>
                    </a:lnTo>
                    <a:cubicBezTo>
                      <a:pt x="474940" y="235176"/>
                      <a:pt x="474940" y="240100"/>
                      <a:pt x="474788" y="245025"/>
                    </a:cubicBezTo>
                    <a:lnTo>
                      <a:pt x="474788" y="474511"/>
                    </a:lnTo>
                    <a:lnTo>
                      <a:pt x="251379" y="474511"/>
                    </a:lnTo>
                    <a:cubicBezTo>
                      <a:pt x="242206" y="475044"/>
                      <a:pt x="233005" y="475044"/>
                      <a:pt x="223833" y="474511"/>
                    </a:cubicBezTo>
                    <a:lnTo>
                      <a:pt x="222309" y="474511"/>
                    </a:lnTo>
                    <a:lnTo>
                      <a:pt x="222309" y="474396"/>
                    </a:lnTo>
                    <a:cubicBezTo>
                      <a:pt x="91530" y="466129"/>
                      <a:pt x="-7787" y="353410"/>
                      <a:pt x="481" y="222632"/>
                    </a:cubicBezTo>
                    <a:cubicBezTo>
                      <a:pt x="4129" y="164919"/>
                      <a:pt x="28723" y="110532"/>
                      <a:pt x="69651" y="69679"/>
                    </a:cubicBezTo>
                    <a:close/>
                  </a:path>
                </a:pathLst>
              </a:custGeom>
              <a:solidFill>
                <a:srgbClr val="EE6626"/>
              </a:solidFill>
              <a:ln w="9525" cap="flat">
                <a:noFill/>
                <a:prstDash val="solid"/>
                <a:miter/>
              </a:ln>
            </p:spPr>
            <p:txBody>
              <a:bodyPr rtlCol="0" anchor="ctr"/>
              <a:lstStyle/>
              <a:p>
                <a:endParaRPr lang="en-IN" sz="2400"/>
              </a:p>
            </p:txBody>
          </p:sp>
          <p:sp>
            <p:nvSpPr>
              <p:cNvPr id="13" name="Freeform: Shape 12">
                <a:extLst>
                  <a:ext uri="{FF2B5EF4-FFF2-40B4-BE49-F238E27FC236}">
                    <a16:creationId xmlns:a16="http://schemas.microsoft.com/office/drawing/2014/main" id="{4C4ED1D1-8A61-D02F-0BE1-DA0C3925FFE7}"/>
                  </a:ext>
                </a:extLst>
              </p:cNvPr>
              <p:cNvSpPr/>
              <p:nvPr/>
            </p:nvSpPr>
            <p:spPr>
              <a:xfrm>
                <a:off x="7678330" y="107655"/>
                <a:ext cx="636222" cy="341239"/>
              </a:xfrm>
              <a:custGeom>
                <a:avLst/>
                <a:gdLst>
                  <a:gd name="connsiteX0" fmla="*/ 4779798 w 4779797"/>
                  <a:gd name="connsiteY0" fmla="*/ 995801 h 2563653"/>
                  <a:gd name="connsiteX1" fmla="*/ 4779798 w 4779797"/>
                  <a:gd name="connsiteY1" fmla="*/ 1589037 h 2563653"/>
                  <a:gd name="connsiteX2" fmla="*/ 4537539 w 4779797"/>
                  <a:gd name="connsiteY2" fmla="*/ 1605229 h 2563653"/>
                  <a:gd name="connsiteX3" fmla="*/ 4426268 w 4779797"/>
                  <a:gd name="connsiteY3" fmla="*/ 1842849 h 2563653"/>
                  <a:gd name="connsiteX4" fmla="*/ 4567886 w 4779797"/>
                  <a:gd name="connsiteY4" fmla="*/ 2012804 h 2563653"/>
                  <a:gd name="connsiteX5" fmla="*/ 4313682 w 4779797"/>
                  <a:gd name="connsiteY5" fmla="*/ 2309403 h 2563653"/>
                  <a:gd name="connsiteX6" fmla="*/ 4101275 w 4779797"/>
                  <a:gd name="connsiteY6" fmla="*/ 2167785 h 2563653"/>
                  <a:gd name="connsiteX7" fmla="*/ 3795903 w 4779797"/>
                  <a:gd name="connsiteY7" fmla="*/ 2299088 h 2563653"/>
                  <a:gd name="connsiteX8" fmla="*/ 3762832 w 4779797"/>
                  <a:gd name="connsiteY8" fmla="*/ 2563654 h 2563653"/>
                  <a:gd name="connsiteX9" fmla="*/ 3275533 w 4779797"/>
                  <a:gd name="connsiteY9" fmla="*/ 2563654 h 2563653"/>
                  <a:gd name="connsiteX10" fmla="*/ 3240948 w 4779797"/>
                  <a:gd name="connsiteY10" fmla="*/ 2286972 h 2563653"/>
                  <a:gd name="connsiteX11" fmla="*/ 2949693 w 4779797"/>
                  <a:gd name="connsiteY11" fmla="*/ 2148126 h 2563653"/>
                  <a:gd name="connsiteX12" fmla="*/ 2745858 w 4779797"/>
                  <a:gd name="connsiteY12" fmla="*/ 2267026 h 2563653"/>
                  <a:gd name="connsiteX13" fmla="*/ 2470404 w 4779797"/>
                  <a:gd name="connsiteY13" fmla="*/ 1991592 h 2563653"/>
                  <a:gd name="connsiteX14" fmla="*/ 2889228 w 4779797"/>
                  <a:gd name="connsiteY14" fmla="*/ 1572768 h 2563653"/>
                  <a:gd name="connsiteX15" fmla="*/ 3808390 w 4779797"/>
                  <a:gd name="connsiteY15" fmla="*/ 1924860 h 2563653"/>
                  <a:gd name="connsiteX16" fmla="*/ 4160482 w 4779797"/>
                  <a:gd name="connsiteY16" fmla="*/ 1005697 h 2563653"/>
                  <a:gd name="connsiteX17" fmla="*/ 3241320 w 4779797"/>
                  <a:gd name="connsiteY17" fmla="*/ 653606 h 2563653"/>
                  <a:gd name="connsiteX18" fmla="*/ 3098149 w 4779797"/>
                  <a:gd name="connsiteY18" fmla="*/ 739378 h 2563653"/>
                  <a:gd name="connsiteX19" fmla="*/ 2132028 w 4779797"/>
                  <a:gd name="connsiteY19" fmla="*/ 1846574 h 2563653"/>
                  <a:gd name="connsiteX20" fmla="*/ 2288191 w 4779797"/>
                  <a:gd name="connsiteY20" fmla="*/ 2033969 h 2563653"/>
                  <a:gd name="connsiteX21" fmla="*/ 2055133 w 4779797"/>
                  <a:gd name="connsiteY21" fmla="*/ 2309403 h 2563653"/>
                  <a:gd name="connsiteX22" fmla="*/ 1803511 w 4779797"/>
                  <a:gd name="connsiteY22" fmla="*/ 2165576 h 2563653"/>
                  <a:gd name="connsiteX23" fmla="*/ 1515923 w 4779797"/>
                  <a:gd name="connsiteY23" fmla="*/ 2293449 h 2563653"/>
                  <a:gd name="connsiteX24" fmla="*/ 1461888 w 4779797"/>
                  <a:gd name="connsiteY24" fmla="*/ 2563616 h 2563653"/>
                  <a:gd name="connsiteX25" fmla="*/ 995772 w 4779797"/>
                  <a:gd name="connsiteY25" fmla="*/ 2563616 h 2563653"/>
                  <a:gd name="connsiteX26" fmla="*/ 977998 w 4779797"/>
                  <a:gd name="connsiteY26" fmla="*/ 2296916 h 2563653"/>
                  <a:gd name="connsiteX27" fmla="*/ 657892 w 4779797"/>
                  <a:gd name="connsiteY27" fmla="*/ 2154336 h 2563653"/>
                  <a:gd name="connsiteX28" fmla="*/ 423720 w 4779797"/>
                  <a:gd name="connsiteY28" fmla="*/ 2288219 h 2563653"/>
                  <a:gd name="connsiteX29" fmla="*/ 190662 w 4779797"/>
                  <a:gd name="connsiteY29" fmla="*/ 2012785 h 2563653"/>
                  <a:gd name="connsiteX30" fmla="*/ 343281 w 4779797"/>
                  <a:gd name="connsiteY30" fmla="*/ 1826247 h 2563653"/>
                  <a:gd name="connsiteX31" fmla="*/ 235268 w 4779797"/>
                  <a:gd name="connsiteY31" fmla="*/ 1584655 h 2563653"/>
                  <a:gd name="connsiteX32" fmla="*/ 0 w 4779797"/>
                  <a:gd name="connsiteY32" fmla="*/ 1567853 h 2563653"/>
                  <a:gd name="connsiteX33" fmla="*/ 0 w 4779797"/>
                  <a:gd name="connsiteY33" fmla="*/ 974617 h 2563653"/>
                  <a:gd name="connsiteX34" fmla="*/ 242259 w 4779797"/>
                  <a:gd name="connsiteY34" fmla="*/ 958425 h 2563653"/>
                  <a:gd name="connsiteX35" fmla="*/ 353473 w 4779797"/>
                  <a:gd name="connsiteY35" fmla="*/ 720804 h 2563653"/>
                  <a:gd name="connsiteX36" fmla="*/ 211846 w 4779797"/>
                  <a:gd name="connsiteY36" fmla="*/ 550869 h 2563653"/>
                  <a:gd name="connsiteX37" fmla="*/ 466096 w 4779797"/>
                  <a:gd name="connsiteY37" fmla="*/ 254251 h 2563653"/>
                  <a:gd name="connsiteX38" fmla="*/ 678504 w 4779797"/>
                  <a:gd name="connsiteY38" fmla="*/ 395869 h 2563653"/>
                  <a:gd name="connsiteX39" fmla="*/ 983932 w 4779797"/>
                  <a:gd name="connsiteY39" fmla="*/ 264557 h 2563653"/>
                  <a:gd name="connsiteX40" fmla="*/ 1017003 w 4779797"/>
                  <a:gd name="connsiteY40" fmla="*/ 0 h 2563653"/>
                  <a:gd name="connsiteX41" fmla="*/ 1504302 w 4779797"/>
                  <a:gd name="connsiteY41" fmla="*/ 0 h 2563653"/>
                  <a:gd name="connsiteX42" fmla="*/ 1538888 w 4779797"/>
                  <a:gd name="connsiteY42" fmla="*/ 276673 h 2563653"/>
                  <a:gd name="connsiteX43" fmla="*/ 1830105 w 4779797"/>
                  <a:gd name="connsiteY43" fmla="*/ 415528 h 2563653"/>
                  <a:gd name="connsiteX44" fmla="*/ 2033940 w 4779797"/>
                  <a:gd name="connsiteY44" fmla="*/ 296618 h 2563653"/>
                  <a:gd name="connsiteX45" fmla="*/ 2309374 w 4779797"/>
                  <a:gd name="connsiteY45" fmla="*/ 572053 h 2563653"/>
                  <a:gd name="connsiteX46" fmla="*/ 1890551 w 4779797"/>
                  <a:gd name="connsiteY46" fmla="*/ 990876 h 2563653"/>
                  <a:gd name="connsiteX47" fmla="*/ 969693 w 4779797"/>
                  <a:gd name="connsiteY47" fmla="*/ 630698 h 2563653"/>
                  <a:gd name="connsiteX48" fmla="*/ 609514 w 4779797"/>
                  <a:gd name="connsiteY48" fmla="*/ 1551556 h 2563653"/>
                  <a:gd name="connsiteX49" fmla="*/ 1250023 w 4779797"/>
                  <a:gd name="connsiteY49" fmla="*/ 1970399 h 2563653"/>
                  <a:gd name="connsiteX50" fmla="*/ 1913573 w 4779797"/>
                  <a:gd name="connsiteY50" fmla="*/ 1558042 h 2563653"/>
                  <a:gd name="connsiteX51" fmla="*/ 2652894 w 4779797"/>
                  <a:gd name="connsiteY51" fmla="*/ 723243 h 2563653"/>
                  <a:gd name="connsiteX52" fmla="*/ 2491588 w 4779797"/>
                  <a:gd name="connsiteY52" fmla="*/ 529676 h 2563653"/>
                  <a:gd name="connsiteX53" fmla="*/ 2724646 w 4779797"/>
                  <a:gd name="connsiteY53" fmla="*/ 254241 h 2563653"/>
                  <a:gd name="connsiteX54" fmla="*/ 2976267 w 4779797"/>
                  <a:gd name="connsiteY54" fmla="*/ 398069 h 2563653"/>
                  <a:gd name="connsiteX55" fmla="*/ 3263856 w 4779797"/>
                  <a:gd name="connsiteY55" fmla="*/ 270205 h 2563653"/>
                  <a:gd name="connsiteX56" fmla="*/ 3317881 w 4779797"/>
                  <a:gd name="connsiteY56" fmla="*/ 38 h 2563653"/>
                  <a:gd name="connsiteX57" fmla="*/ 3784006 w 4779797"/>
                  <a:gd name="connsiteY57" fmla="*/ 38 h 2563653"/>
                  <a:gd name="connsiteX58" fmla="*/ 3801780 w 4779797"/>
                  <a:gd name="connsiteY58" fmla="*/ 266738 h 2563653"/>
                  <a:gd name="connsiteX59" fmla="*/ 4121887 w 4779797"/>
                  <a:gd name="connsiteY59" fmla="*/ 409318 h 2563653"/>
                  <a:gd name="connsiteX60" fmla="*/ 4356059 w 4779797"/>
                  <a:gd name="connsiteY60" fmla="*/ 275501 h 2563653"/>
                  <a:gd name="connsiteX61" fmla="*/ 4589145 w 4779797"/>
                  <a:gd name="connsiteY61" fmla="*/ 550869 h 2563653"/>
                  <a:gd name="connsiteX62" fmla="*/ 4436526 w 4779797"/>
                  <a:gd name="connsiteY62" fmla="*/ 737407 h 2563653"/>
                  <a:gd name="connsiteX63" fmla="*/ 4544559 w 4779797"/>
                  <a:gd name="connsiteY63" fmla="*/ 978999 h 256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79797" h="2563653">
                    <a:moveTo>
                      <a:pt x="4779798" y="995801"/>
                    </a:moveTo>
                    <a:lnTo>
                      <a:pt x="4779798" y="1589037"/>
                    </a:lnTo>
                    <a:lnTo>
                      <a:pt x="4537539" y="1605229"/>
                    </a:lnTo>
                    <a:cubicBezTo>
                      <a:pt x="4510574" y="1688792"/>
                      <a:pt x="4473188" y="1768631"/>
                      <a:pt x="4426268" y="1842849"/>
                    </a:cubicBezTo>
                    <a:lnTo>
                      <a:pt x="4567886" y="2012804"/>
                    </a:lnTo>
                    <a:lnTo>
                      <a:pt x="4313682" y="2309403"/>
                    </a:lnTo>
                    <a:lnTo>
                      <a:pt x="4101275" y="2167785"/>
                    </a:lnTo>
                    <a:cubicBezTo>
                      <a:pt x="4007158" y="2227593"/>
                      <a:pt x="3904060" y="2271922"/>
                      <a:pt x="3795903" y="2299088"/>
                    </a:cubicBezTo>
                    <a:lnTo>
                      <a:pt x="3762832" y="2563654"/>
                    </a:lnTo>
                    <a:lnTo>
                      <a:pt x="3275533" y="2563654"/>
                    </a:lnTo>
                    <a:lnTo>
                      <a:pt x="3240948" y="2286972"/>
                    </a:lnTo>
                    <a:cubicBezTo>
                      <a:pt x="3137259" y="2256054"/>
                      <a:pt x="3038999" y="2209210"/>
                      <a:pt x="2949693" y="2148126"/>
                    </a:cubicBezTo>
                    <a:lnTo>
                      <a:pt x="2745858" y="2267026"/>
                    </a:lnTo>
                    <a:lnTo>
                      <a:pt x="2470404" y="1991592"/>
                    </a:lnTo>
                    <a:lnTo>
                      <a:pt x="2889228" y="1572768"/>
                    </a:lnTo>
                    <a:cubicBezTo>
                      <a:pt x="3045819" y="1923812"/>
                      <a:pt x="3457346" y="2081451"/>
                      <a:pt x="3808390" y="1924860"/>
                    </a:cubicBezTo>
                    <a:cubicBezTo>
                      <a:pt x="4159444" y="1768269"/>
                      <a:pt x="4317083" y="1356741"/>
                      <a:pt x="4160482" y="1005697"/>
                    </a:cubicBezTo>
                    <a:cubicBezTo>
                      <a:pt x="4003891" y="654644"/>
                      <a:pt x="3592373" y="497005"/>
                      <a:pt x="3241320" y="653606"/>
                    </a:cubicBezTo>
                    <a:cubicBezTo>
                      <a:pt x="3190332" y="676351"/>
                      <a:pt x="3142260" y="705145"/>
                      <a:pt x="3098149" y="739378"/>
                    </a:cubicBezTo>
                    <a:lnTo>
                      <a:pt x="2132028" y="1846574"/>
                    </a:lnTo>
                    <a:lnTo>
                      <a:pt x="2288191" y="2033969"/>
                    </a:lnTo>
                    <a:lnTo>
                      <a:pt x="2055133" y="2309403"/>
                    </a:lnTo>
                    <a:lnTo>
                      <a:pt x="1803511" y="2165576"/>
                    </a:lnTo>
                    <a:cubicBezTo>
                      <a:pt x="1714662" y="2222487"/>
                      <a:pt x="1617697" y="2265607"/>
                      <a:pt x="1515923" y="2293449"/>
                    </a:cubicBezTo>
                    <a:lnTo>
                      <a:pt x="1461888" y="2563616"/>
                    </a:lnTo>
                    <a:lnTo>
                      <a:pt x="995772" y="2563616"/>
                    </a:lnTo>
                    <a:lnTo>
                      <a:pt x="977998" y="2296916"/>
                    </a:lnTo>
                    <a:cubicBezTo>
                      <a:pt x="864032" y="2267750"/>
                      <a:pt x="755799" y="2219554"/>
                      <a:pt x="657892" y="2154336"/>
                    </a:cubicBezTo>
                    <a:lnTo>
                      <a:pt x="423720" y="2288219"/>
                    </a:lnTo>
                    <a:lnTo>
                      <a:pt x="190662" y="2012785"/>
                    </a:lnTo>
                    <a:lnTo>
                      <a:pt x="343281" y="1826247"/>
                    </a:lnTo>
                    <a:cubicBezTo>
                      <a:pt x="297169" y="1750628"/>
                      <a:pt x="260873" y="1669447"/>
                      <a:pt x="235268" y="1584655"/>
                    </a:cubicBezTo>
                    <a:lnTo>
                      <a:pt x="0" y="1567853"/>
                    </a:lnTo>
                    <a:lnTo>
                      <a:pt x="0" y="974617"/>
                    </a:lnTo>
                    <a:lnTo>
                      <a:pt x="242259" y="958425"/>
                    </a:lnTo>
                    <a:cubicBezTo>
                      <a:pt x="269210" y="874862"/>
                      <a:pt x="306575" y="795033"/>
                      <a:pt x="353473" y="720804"/>
                    </a:cubicBezTo>
                    <a:lnTo>
                      <a:pt x="211846" y="550869"/>
                    </a:lnTo>
                    <a:lnTo>
                      <a:pt x="466096" y="254251"/>
                    </a:lnTo>
                    <a:lnTo>
                      <a:pt x="678504" y="395869"/>
                    </a:lnTo>
                    <a:cubicBezTo>
                      <a:pt x="772639" y="336050"/>
                      <a:pt x="875757" y="291716"/>
                      <a:pt x="983932" y="264557"/>
                    </a:cubicBezTo>
                    <a:lnTo>
                      <a:pt x="1017003" y="0"/>
                    </a:lnTo>
                    <a:lnTo>
                      <a:pt x="1504302" y="0"/>
                    </a:lnTo>
                    <a:lnTo>
                      <a:pt x="1538888" y="276673"/>
                    </a:lnTo>
                    <a:cubicBezTo>
                      <a:pt x="1642567" y="307599"/>
                      <a:pt x="1740808" y="354441"/>
                      <a:pt x="1830105" y="415528"/>
                    </a:cubicBezTo>
                    <a:lnTo>
                      <a:pt x="2033940" y="296618"/>
                    </a:lnTo>
                    <a:lnTo>
                      <a:pt x="2309374" y="572053"/>
                    </a:lnTo>
                    <a:lnTo>
                      <a:pt x="1890551" y="990876"/>
                    </a:lnTo>
                    <a:cubicBezTo>
                      <a:pt x="1735722" y="637127"/>
                      <a:pt x="1323442" y="475869"/>
                      <a:pt x="969693" y="630698"/>
                    </a:cubicBezTo>
                    <a:cubicBezTo>
                      <a:pt x="615944" y="785527"/>
                      <a:pt x="454683" y="1197807"/>
                      <a:pt x="609514" y="1551556"/>
                    </a:cubicBezTo>
                    <a:cubicBezTo>
                      <a:pt x="720871" y="1805997"/>
                      <a:pt x="972283" y="1970399"/>
                      <a:pt x="1250023" y="1970399"/>
                    </a:cubicBezTo>
                    <a:cubicBezTo>
                      <a:pt x="1514875" y="1970399"/>
                      <a:pt x="1754657" y="1830495"/>
                      <a:pt x="1913573" y="1558042"/>
                    </a:cubicBezTo>
                    <a:lnTo>
                      <a:pt x="2652894" y="723243"/>
                    </a:lnTo>
                    <a:lnTo>
                      <a:pt x="2491588" y="529676"/>
                    </a:lnTo>
                    <a:lnTo>
                      <a:pt x="2724646" y="254241"/>
                    </a:lnTo>
                    <a:lnTo>
                      <a:pt x="2976267" y="398069"/>
                    </a:lnTo>
                    <a:cubicBezTo>
                      <a:pt x="3065117" y="341156"/>
                      <a:pt x="3162081" y="298045"/>
                      <a:pt x="3263856" y="270205"/>
                    </a:cubicBezTo>
                    <a:lnTo>
                      <a:pt x="3317881" y="38"/>
                    </a:lnTo>
                    <a:lnTo>
                      <a:pt x="3784006" y="38"/>
                    </a:lnTo>
                    <a:lnTo>
                      <a:pt x="3801780" y="266738"/>
                    </a:lnTo>
                    <a:cubicBezTo>
                      <a:pt x="3915747" y="295896"/>
                      <a:pt x="4023979" y="344101"/>
                      <a:pt x="4121887" y="409318"/>
                    </a:cubicBezTo>
                    <a:lnTo>
                      <a:pt x="4356059" y="275501"/>
                    </a:lnTo>
                    <a:lnTo>
                      <a:pt x="4589145" y="550869"/>
                    </a:lnTo>
                    <a:lnTo>
                      <a:pt x="4436526" y="737407"/>
                    </a:lnTo>
                    <a:cubicBezTo>
                      <a:pt x="4482646" y="813025"/>
                      <a:pt x="4518946" y="894207"/>
                      <a:pt x="4544559" y="978999"/>
                    </a:cubicBezTo>
                    <a:close/>
                  </a:path>
                </a:pathLst>
              </a:custGeom>
              <a:solidFill>
                <a:srgbClr val="FFFFFF"/>
              </a:solidFill>
              <a:ln w="9525" cap="flat">
                <a:noFill/>
                <a:prstDash val="solid"/>
                <a:miter/>
              </a:ln>
            </p:spPr>
            <p:txBody>
              <a:bodyPr rtlCol="0" anchor="ctr"/>
              <a:lstStyle/>
              <a:p>
                <a:endParaRPr lang="en-IN" sz="2400"/>
              </a:p>
            </p:txBody>
          </p:sp>
          <p:sp>
            <p:nvSpPr>
              <p:cNvPr id="20" name="Freeform: Shape 19">
                <a:extLst>
                  <a:ext uri="{FF2B5EF4-FFF2-40B4-BE49-F238E27FC236}">
                    <a16:creationId xmlns:a16="http://schemas.microsoft.com/office/drawing/2014/main" id="{E0E3AFDB-1440-B8A6-D12B-B08DF528605B}"/>
                  </a:ext>
                </a:extLst>
              </p:cNvPr>
              <p:cNvSpPr/>
              <p:nvPr/>
            </p:nvSpPr>
            <p:spPr>
              <a:xfrm>
                <a:off x="8092875" y="210836"/>
                <a:ext cx="118478" cy="144993"/>
              </a:xfrm>
              <a:custGeom>
                <a:avLst/>
                <a:gdLst>
                  <a:gd name="connsiteX0" fmla="*/ 635723 w 890099"/>
                  <a:gd name="connsiteY0" fmla="*/ 812844 h 1089298"/>
                  <a:gd name="connsiteX1" fmla="*/ 635723 w 890099"/>
                  <a:gd name="connsiteY1" fmla="*/ 1089298 h 1089298"/>
                  <a:gd name="connsiteX2" fmla="*/ 296728 w 890099"/>
                  <a:gd name="connsiteY2" fmla="*/ 1089298 h 1089298"/>
                  <a:gd name="connsiteX3" fmla="*/ 296728 w 890099"/>
                  <a:gd name="connsiteY3" fmla="*/ 830380 h 1089298"/>
                  <a:gd name="connsiteX4" fmla="*/ 25465 w 890099"/>
                  <a:gd name="connsiteY4" fmla="*/ 263176 h 1089298"/>
                  <a:gd name="connsiteX5" fmla="*/ 275563 w 890099"/>
                  <a:gd name="connsiteY5" fmla="*/ 0 h 1089298"/>
                  <a:gd name="connsiteX6" fmla="*/ 275563 w 890099"/>
                  <a:gd name="connsiteY6" fmla="*/ 432502 h 1089298"/>
                  <a:gd name="connsiteX7" fmla="*/ 466254 w 890099"/>
                  <a:gd name="connsiteY7" fmla="*/ 538439 h 1089298"/>
                  <a:gd name="connsiteX8" fmla="*/ 635799 w 890099"/>
                  <a:gd name="connsiteY8" fmla="*/ 432502 h 1089298"/>
                  <a:gd name="connsiteX9" fmla="*/ 635799 w 890099"/>
                  <a:gd name="connsiteY9" fmla="*/ 9773 h 1089298"/>
                  <a:gd name="connsiteX10" fmla="*/ 847301 w 890099"/>
                  <a:gd name="connsiteY10" fmla="*/ 601304 h 1089298"/>
                  <a:gd name="connsiteX11" fmla="*/ 635723 w 890099"/>
                  <a:gd name="connsiteY11" fmla="*/ 812844 h 10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099" h="1089298">
                    <a:moveTo>
                      <a:pt x="635723" y="812844"/>
                    </a:moveTo>
                    <a:lnTo>
                      <a:pt x="635723" y="1089298"/>
                    </a:lnTo>
                    <a:lnTo>
                      <a:pt x="296728" y="1089298"/>
                    </a:lnTo>
                    <a:lnTo>
                      <a:pt x="296728" y="830380"/>
                    </a:lnTo>
                    <a:cubicBezTo>
                      <a:pt x="65194" y="748655"/>
                      <a:pt x="-56250" y="494709"/>
                      <a:pt x="25465" y="263176"/>
                    </a:cubicBezTo>
                    <a:cubicBezTo>
                      <a:pt x="67585" y="143856"/>
                      <a:pt x="158549" y="48139"/>
                      <a:pt x="275563" y="0"/>
                    </a:cubicBezTo>
                    <a:lnTo>
                      <a:pt x="275563" y="432502"/>
                    </a:lnTo>
                    <a:lnTo>
                      <a:pt x="466254" y="538439"/>
                    </a:lnTo>
                    <a:lnTo>
                      <a:pt x="635799" y="432502"/>
                    </a:lnTo>
                    <a:lnTo>
                      <a:pt x="635799" y="9773"/>
                    </a:lnTo>
                    <a:cubicBezTo>
                      <a:pt x="857550" y="114710"/>
                      <a:pt x="952248" y="379552"/>
                      <a:pt x="847301" y="601304"/>
                    </a:cubicBezTo>
                    <a:cubicBezTo>
                      <a:pt x="803363" y="694163"/>
                      <a:pt x="728591" y="768915"/>
                      <a:pt x="635723" y="812844"/>
                    </a:cubicBezTo>
                    <a:close/>
                  </a:path>
                </a:pathLst>
              </a:custGeom>
              <a:solidFill>
                <a:srgbClr val="1376BC"/>
              </a:solidFill>
              <a:ln w="9525" cap="flat">
                <a:noFill/>
                <a:prstDash val="solid"/>
                <a:miter/>
              </a:ln>
            </p:spPr>
            <p:txBody>
              <a:bodyPr rtlCol="0" anchor="ctr"/>
              <a:lstStyle/>
              <a:p>
                <a:endParaRPr lang="en-IN" sz="2400"/>
              </a:p>
            </p:txBody>
          </p:sp>
        </p:grpSp>
        <p:grpSp>
          <p:nvGrpSpPr>
            <p:cNvPr id="6" name="Group 5">
              <a:extLst>
                <a:ext uri="{FF2B5EF4-FFF2-40B4-BE49-F238E27FC236}">
                  <a16:creationId xmlns:a16="http://schemas.microsoft.com/office/drawing/2014/main" id="{B5240661-A63F-E880-2E2D-2B395B07AF1E}"/>
                </a:ext>
              </a:extLst>
            </p:cNvPr>
            <p:cNvGrpSpPr/>
            <p:nvPr userDrawn="1"/>
          </p:nvGrpSpPr>
          <p:grpSpPr>
            <a:xfrm>
              <a:off x="8322300" y="117848"/>
              <a:ext cx="878497" cy="346249"/>
              <a:chOff x="8322300" y="117848"/>
              <a:chExt cx="878497" cy="346249"/>
            </a:xfrm>
          </p:grpSpPr>
          <p:sp>
            <p:nvSpPr>
              <p:cNvPr id="7" name="TextBox 6">
                <a:extLst>
                  <a:ext uri="{FF2B5EF4-FFF2-40B4-BE49-F238E27FC236}">
                    <a16:creationId xmlns:a16="http://schemas.microsoft.com/office/drawing/2014/main" id="{20EA4F9C-F0A2-C977-B105-1330BBC63DB6}"/>
                  </a:ext>
                </a:extLst>
              </p:cNvPr>
              <p:cNvSpPr txBox="1"/>
              <p:nvPr userDrawn="1"/>
            </p:nvSpPr>
            <p:spPr>
              <a:xfrm>
                <a:off x="8322300" y="117848"/>
                <a:ext cx="878497" cy="346249"/>
              </a:xfrm>
              <a:prstGeom prst="rect">
                <a:avLst/>
              </a:prstGeom>
              <a:noFill/>
            </p:spPr>
            <p:txBody>
              <a:bodyPr wrap="square" rtlCol="0">
                <a:spAutoFit/>
              </a:bodyPr>
              <a:lstStyle/>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CHANGE </a:t>
                </a:r>
              </a:p>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EXCELLENCE</a:t>
                </a:r>
              </a:p>
            </p:txBody>
          </p:sp>
          <p:cxnSp>
            <p:nvCxnSpPr>
              <p:cNvPr id="8" name="Straight Connector 7">
                <a:extLst>
                  <a:ext uri="{FF2B5EF4-FFF2-40B4-BE49-F238E27FC236}">
                    <a16:creationId xmlns:a16="http://schemas.microsoft.com/office/drawing/2014/main" id="{99A29C32-1ED8-C642-0772-EA6C5D673710}"/>
                  </a:ext>
                </a:extLst>
              </p:cNvPr>
              <p:cNvCxnSpPr/>
              <p:nvPr userDrawn="1"/>
            </p:nvCxnSpPr>
            <p:spPr>
              <a:xfrm>
                <a:off x="8362021" y="146172"/>
                <a:ext cx="0" cy="2743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296750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op bar w/photo half blu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12192000" cy="3429000"/>
          </a:xfrm>
          <a:prstGeom prst="rect">
            <a:avLst/>
          </a:prstGeom>
          <a:solidFill>
            <a:srgbClr val="0D32A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0" y="0"/>
            <a:ext cx="12192000" cy="342900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381000" y="3829051"/>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6"/>
              </a:solidFill>
            </a:endParaRPr>
          </a:p>
        </p:txBody>
      </p:sp>
      <p:sp>
        <p:nvSpPr>
          <p:cNvPr id="2" name="Title 1"/>
          <p:cNvSpPr>
            <a:spLocks noGrp="1"/>
          </p:cNvSpPr>
          <p:nvPr>
            <p:ph type="title"/>
          </p:nvPr>
        </p:nvSpPr>
        <p:spPr>
          <a:xfrm>
            <a:off x="381569" y="4229103"/>
            <a:ext cx="4800600" cy="886397"/>
          </a:xfrm>
          <a:prstGeom prst="rect">
            <a:avLst/>
          </a:prstGeom>
        </p:spPr>
        <p:txBody>
          <a:bodyPr wrap="square" lIns="0" tIns="0" rIns="0" bIns="0" anchor="t" anchorCtr="0">
            <a:spAutoFit/>
          </a:bodyPr>
          <a:lstStyle>
            <a:lvl1pPr>
              <a:defRPr lang="en-US" sz="3200" dirty="0">
                <a:solidFill>
                  <a:schemeClr val="tx2"/>
                </a:solidFill>
              </a:defRPr>
            </a:lvl1pPr>
          </a:lstStyle>
          <a:p>
            <a:pPr marL="0" lvl="0"/>
            <a:r>
              <a:rPr lang="en-US"/>
              <a:t>Click to edit Master title style</a:t>
            </a:r>
          </a:p>
        </p:txBody>
      </p:sp>
      <p:sp>
        <p:nvSpPr>
          <p:cNvPr id="9" name="Content Placeholder 9">
            <a:extLst>
              <a:ext uri="{FF2B5EF4-FFF2-40B4-BE49-F238E27FC236}">
                <a16:creationId xmlns:a16="http://schemas.microsoft.com/office/drawing/2014/main" id="{22707C3E-AA17-F74E-2CC0-F61663C5E36B}"/>
              </a:ext>
            </a:extLst>
          </p:cNvPr>
          <p:cNvSpPr>
            <a:spLocks noGrp="1"/>
          </p:cNvSpPr>
          <p:nvPr>
            <p:ph sz="quarter" idx="14"/>
          </p:nvPr>
        </p:nvSpPr>
        <p:spPr>
          <a:xfrm>
            <a:off x="6096000" y="3829051"/>
            <a:ext cx="5715000" cy="2343151"/>
          </a:xfrm>
          <a:prstGeom prst="rect">
            <a:avLst/>
          </a:prstGeom>
        </p:spPr>
        <p:txBody>
          <a:bodyPr lIns="0" tIns="0" rIns="0" bIns="0"/>
          <a:lstStyle>
            <a:lvl1pPr marL="0" indent="0">
              <a:lnSpc>
                <a:spcPct val="100000"/>
              </a:lnSpc>
              <a:spcBef>
                <a:spcPts val="1800"/>
              </a:spcBef>
              <a:buClr>
                <a:srgbClr val="808080"/>
              </a:buClr>
              <a:buNone/>
              <a:defRPr sz="1800" b="0">
                <a:solidFill>
                  <a:schemeClr val="tx2"/>
                </a:solidFill>
              </a:defRPr>
            </a:lvl1pPr>
            <a:lvl2pPr marL="228584" indent="-228584">
              <a:lnSpc>
                <a:spcPct val="100000"/>
              </a:lnSpc>
              <a:spcBef>
                <a:spcPts val="1200"/>
              </a:spcBef>
              <a:buClr>
                <a:srgbClr val="80C7FB"/>
              </a:buClr>
              <a:buFont typeface="Arial" panose="020B0604020202020204" pitchFamily="34" charset="0"/>
              <a:buChar char="•"/>
              <a:defRPr sz="1600" b="0">
                <a:solidFill>
                  <a:schemeClr val="tx2"/>
                </a:solidFill>
              </a:defRPr>
            </a:lvl2pPr>
            <a:lvl3pPr marL="685750" indent="-228584">
              <a:lnSpc>
                <a:spcPct val="100000"/>
              </a:lnSpc>
              <a:spcBef>
                <a:spcPts val="600"/>
              </a:spcBef>
              <a:buClr>
                <a:srgbClr val="80C7FB"/>
              </a:buClr>
              <a:buFont typeface="Arial" panose="020B0604020202020204" pitchFamily="34" charset="0"/>
              <a:buChar char="–"/>
              <a:defRPr sz="1200" b="0">
                <a:solidFill>
                  <a:schemeClr val="tx2"/>
                </a:solidFill>
              </a:defRPr>
            </a:lvl3pPr>
            <a:lvl4pPr marL="1600080" indent="-228584">
              <a:buClr>
                <a:srgbClr val="808080"/>
              </a:buClr>
              <a:buFont typeface="Arial" panose="020B0604020202020204" pitchFamily="34" charset="0"/>
              <a:buChar char="–"/>
              <a:defRPr sz="1867">
                <a:solidFill>
                  <a:schemeClr val="bg2"/>
                </a:solidFill>
              </a:defRPr>
            </a:lvl4pPr>
            <a:lvl5pPr marL="2057247" indent="-228584">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2" name="Subtitle 2">
            <a:extLst>
              <a:ext uri="{FF2B5EF4-FFF2-40B4-BE49-F238E27FC236}">
                <a16:creationId xmlns:a16="http://schemas.microsoft.com/office/drawing/2014/main" id="{7EC10F5B-4C21-AEA3-115E-942A040690DC}"/>
              </a:ext>
            </a:extLst>
          </p:cNvPr>
          <p:cNvSpPr>
            <a:spLocks noGrp="1"/>
          </p:cNvSpPr>
          <p:nvPr>
            <p:ph type="subTitle" idx="10"/>
          </p:nvPr>
        </p:nvSpPr>
        <p:spPr>
          <a:xfrm>
            <a:off x="381000" y="5600702"/>
            <a:ext cx="4800600" cy="571500"/>
          </a:xfrm>
          <a:prstGeom prst="rect">
            <a:avLst/>
          </a:prstGeom>
        </p:spPr>
        <p:txBody>
          <a:bodyPr wrap="square" lIns="0" tIns="0" rIns="0" bIns="0" anchor="t" anchorCtr="0">
            <a:noAutofit/>
          </a:bodyPr>
          <a:lstStyle>
            <a:lvl1pPr marL="0" indent="0" algn="l">
              <a:lnSpc>
                <a:spcPct val="100000"/>
              </a:lnSpc>
              <a:spcBef>
                <a:spcPts val="1200"/>
              </a:spcBef>
              <a:buNone/>
              <a:defRPr sz="1800">
                <a:solidFill>
                  <a:srgbClr val="80C7FB"/>
                </a:solidFill>
                <a:latin typeface="Arial" panose="020B0604020202020204" pitchFamily="34"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t>Click to edit Master subtitle style</a:t>
            </a:r>
          </a:p>
        </p:txBody>
      </p:sp>
      <p:grpSp>
        <p:nvGrpSpPr>
          <p:cNvPr id="3" name="Group 2">
            <a:extLst>
              <a:ext uri="{FF2B5EF4-FFF2-40B4-BE49-F238E27FC236}">
                <a16:creationId xmlns:a16="http://schemas.microsoft.com/office/drawing/2014/main" id="{6AFC157A-C1BC-DC33-D50E-93FDFBF6925F}"/>
              </a:ext>
            </a:extLst>
          </p:cNvPr>
          <p:cNvGrpSpPr/>
          <p:nvPr userDrawn="1"/>
        </p:nvGrpSpPr>
        <p:grpSpPr>
          <a:xfrm>
            <a:off x="10162046" y="179768"/>
            <a:ext cx="2029956" cy="475256"/>
            <a:chOff x="7678330" y="107655"/>
            <a:chExt cx="1522467" cy="356442"/>
          </a:xfrm>
        </p:grpSpPr>
        <p:grpSp>
          <p:nvGrpSpPr>
            <p:cNvPr id="8" name="Group 7">
              <a:extLst>
                <a:ext uri="{FF2B5EF4-FFF2-40B4-BE49-F238E27FC236}">
                  <a16:creationId xmlns:a16="http://schemas.microsoft.com/office/drawing/2014/main" id="{8B012ADE-D9E8-AC71-6803-E6ED1B3AF264}"/>
                </a:ext>
              </a:extLst>
            </p:cNvPr>
            <p:cNvGrpSpPr/>
            <p:nvPr userDrawn="1"/>
          </p:nvGrpSpPr>
          <p:grpSpPr>
            <a:xfrm>
              <a:off x="7678330" y="107655"/>
              <a:ext cx="636222" cy="341239"/>
              <a:chOff x="7678330" y="107655"/>
              <a:chExt cx="636222" cy="341239"/>
            </a:xfrm>
          </p:grpSpPr>
          <p:sp>
            <p:nvSpPr>
              <p:cNvPr id="19" name="Freeform: Shape 18">
                <a:extLst>
                  <a:ext uri="{FF2B5EF4-FFF2-40B4-BE49-F238E27FC236}">
                    <a16:creationId xmlns:a16="http://schemas.microsoft.com/office/drawing/2014/main" id="{AC6CFD4E-B31B-4CBF-AFD9-6557E352A2D2}"/>
                  </a:ext>
                </a:extLst>
              </p:cNvPr>
              <p:cNvSpPr/>
              <p:nvPr/>
            </p:nvSpPr>
            <p:spPr>
              <a:xfrm>
                <a:off x="7781874" y="215555"/>
                <a:ext cx="63217" cy="63212"/>
              </a:xfrm>
              <a:custGeom>
                <a:avLst/>
                <a:gdLst>
                  <a:gd name="connsiteX0" fmla="*/ 405251 w 474938"/>
                  <a:gd name="connsiteY0" fmla="*/ 405225 h 474898"/>
                  <a:gd name="connsiteX1" fmla="*/ 69694 w 474938"/>
                  <a:gd name="connsiteY1" fmla="*/ 405577 h 474898"/>
                  <a:gd name="connsiteX2" fmla="*/ 505 w 474938"/>
                  <a:gd name="connsiteY2" fmla="*/ 252825 h 474898"/>
                  <a:gd name="connsiteX3" fmla="*/ 114 w 474938"/>
                  <a:gd name="connsiteY3" fmla="*/ 252825 h 474898"/>
                  <a:gd name="connsiteX4" fmla="*/ 114 w 474938"/>
                  <a:gd name="connsiteY4" fmla="*/ 244614 h 474898"/>
                  <a:gd name="connsiteX5" fmla="*/ 114 w 474938"/>
                  <a:gd name="connsiteY5" fmla="*/ 229831 h 474898"/>
                  <a:gd name="connsiteX6" fmla="*/ 114 w 474938"/>
                  <a:gd name="connsiteY6" fmla="*/ 393 h 474898"/>
                  <a:gd name="connsiteX7" fmla="*/ 223523 w 474938"/>
                  <a:gd name="connsiteY7" fmla="*/ 393 h 474898"/>
                  <a:gd name="connsiteX8" fmla="*/ 251060 w 474938"/>
                  <a:gd name="connsiteY8" fmla="*/ 393 h 474898"/>
                  <a:gd name="connsiteX9" fmla="*/ 252594 w 474938"/>
                  <a:gd name="connsiteY9" fmla="*/ 393 h 474898"/>
                  <a:gd name="connsiteX10" fmla="*/ 252594 w 474938"/>
                  <a:gd name="connsiteY10" fmla="*/ 469 h 474898"/>
                  <a:gd name="connsiteX11" fmla="*/ 474459 w 474938"/>
                  <a:gd name="connsiteY11" fmla="*/ 252196 h 474898"/>
                  <a:gd name="connsiteX12" fmla="*/ 405251 w 474938"/>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8" h="474898">
                    <a:moveTo>
                      <a:pt x="405251" y="405225"/>
                    </a:moveTo>
                    <a:cubicBezTo>
                      <a:pt x="312687" y="497988"/>
                      <a:pt x="162449" y="498141"/>
                      <a:pt x="69694" y="405577"/>
                    </a:cubicBezTo>
                    <a:cubicBezTo>
                      <a:pt x="28804" y="364781"/>
                      <a:pt x="4210" y="310470"/>
                      <a:pt x="505" y="252825"/>
                    </a:cubicBezTo>
                    <a:lnTo>
                      <a:pt x="114" y="252825"/>
                    </a:lnTo>
                    <a:lnTo>
                      <a:pt x="114" y="244614"/>
                    </a:lnTo>
                    <a:cubicBezTo>
                      <a:pt x="-38" y="239680"/>
                      <a:pt x="-38" y="234765"/>
                      <a:pt x="114" y="229831"/>
                    </a:cubicBezTo>
                    <a:lnTo>
                      <a:pt x="114" y="393"/>
                    </a:lnTo>
                    <a:lnTo>
                      <a:pt x="223523" y="393"/>
                    </a:lnTo>
                    <a:cubicBezTo>
                      <a:pt x="232696" y="-131"/>
                      <a:pt x="241887" y="-131"/>
                      <a:pt x="251060" y="393"/>
                    </a:cubicBezTo>
                    <a:lnTo>
                      <a:pt x="252594" y="393"/>
                    </a:lnTo>
                    <a:lnTo>
                      <a:pt x="252594" y="469"/>
                    </a:lnTo>
                    <a:cubicBezTo>
                      <a:pt x="383372" y="8718"/>
                      <a:pt x="482708" y="121418"/>
                      <a:pt x="474459" y="252196"/>
                    </a:cubicBezTo>
                    <a:cubicBezTo>
                      <a:pt x="470821" y="309936"/>
                      <a:pt x="446208" y="364362"/>
                      <a:pt x="405251" y="405225"/>
                    </a:cubicBezTo>
                    <a:close/>
                  </a:path>
                </a:pathLst>
              </a:custGeom>
              <a:solidFill>
                <a:srgbClr val="1376BC"/>
              </a:solidFill>
              <a:ln w="9525" cap="flat">
                <a:noFill/>
                <a:prstDash val="solid"/>
                <a:miter/>
              </a:ln>
            </p:spPr>
            <p:txBody>
              <a:bodyPr rtlCol="0" anchor="ctr"/>
              <a:lstStyle/>
              <a:p>
                <a:endParaRPr lang="en-IN" sz="2400"/>
              </a:p>
            </p:txBody>
          </p:sp>
          <p:sp>
            <p:nvSpPr>
              <p:cNvPr id="20" name="Freeform: Shape 19">
                <a:extLst>
                  <a:ext uri="{FF2B5EF4-FFF2-40B4-BE49-F238E27FC236}">
                    <a16:creationId xmlns:a16="http://schemas.microsoft.com/office/drawing/2014/main" id="{7F8E5F10-F51B-F353-7901-70B30E3D2503}"/>
                  </a:ext>
                </a:extLst>
              </p:cNvPr>
              <p:cNvSpPr/>
              <p:nvPr/>
            </p:nvSpPr>
            <p:spPr>
              <a:xfrm>
                <a:off x="7844538" y="215555"/>
                <a:ext cx="63217" cy="63212"/>
              </a:xfrm>
              <a:custGeom>
                <a:avLst/>
                <a:gdLst>
                  <a:gd name="connsiteX0" fmla="*/ 69687 w 474937"/>
                  <a:gd name="connsiteY0" fmla="*/ 405225 h 474898"/>
                  <a:gd name="connsiteX1" fmla="*/ 405244 w 474937"/>
                  <a:gd name="connsiteY1" fmla="*/ 405577 h 474898"/>
                  <a:gd name="connsiteX2" fmla="*/ 474433 w 474937"/>
                  <a:gd name="connsiteY2" fmla="*/ 252825 h 474898"/>
                  <a:gd name="connsiteX3" fmla="*/ 474824 w 474937"/>
                  <a:gd name="connsiteY3" fmla="*/ 252825 h 474898"/>
                  <a:gd name="connsiteX4" fmla="*/ 474824 w 474937"/>
                  <a:gd name="connsiteY4" fmla="*/ 244614 h 474898"/>
                  <a:gd name="connsiteX5" fmla="*/ 474824 w 474937"/>
                  <a:gd name="connsiteY5" fmla="*/ 229831 h 474898"/>
                  <a:gd name="connsiteX6" fmla="*/ 474824 w 474937"/>
                  <a:gd name="connsiteY6" fmla="*/ 393 h 474898"/>
                  <a:gd name="connsiteX7" fmla="*/ 251415 w 474937"/>
                  <a:gd name="connsiteY7" fmla="*/ 393 h 474898"/>
                  <a:gd name="connsiteX8" fmla="*/ 223869 w 474937"/>
                  <a:gd name="connsiteY8" fmla="*/ 393 h 474898"/>
                  <a:gd name="connsiteX9" fmla="*/ 222345 w 474937"/>
                  <a:gd name="connsiteY9" fmla="*/ 393 h 474898"/>
                  <a:gd name="connsiteX10" fmla="*/ 222345 w 474937"/>
                  <a:gd name="connsiteY10" fmla="*/ 469 h 474898"/>
                  <a:gd name="connsiteX11" fmla="*/ 479 w 474937"/>
                  <a:gd name="connsiteY11" fmla="*/ 252196 h 474898"/>
                  <a:gd name="connsiteX12" fmla="*/ 69687 w 474937"/>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7" h="474898">
                    <a:moveTo>
                      <a:pt x="69687" y="405225"/>
                    </a:moveTo>
                    <a:cubicBezTo>
                      <a:pt x="162251" y="497988"/>
                      <a:pt x="312489" y="498141"/>
                      <a:pt x="405244" y="405577"/>
                    </a:cubicBezTo>
                    <a:cubicBezTo>
                      <a:pt x="446134" y="364781"/>
                      <a:pt x="470728" y="310470"/>
                      <a:pt x="474433" y="252825"/>
                    </a:cubicBezTo>
                    <a:lnTo>
                      <a:pt x="474824" y="252825"/>
                    </a:lnTo>
                    <a:lnTo>
                      <a:pt x="474824" y="244614"/>
                    </a:lnTo>
                    <a:cubicBezTo>
                      <a:pt x="474976" y="239680"/>
                      <a:pt x="474976" y="234765"/>
                      <a:pt x="474824" y="229831"/>
                    </a:cubicBezTo>
                    <a:lnTo>
                      <a:pt x="474824" y="393"/>
                    </a:lnTo>
                    <a:lnTo>
                      <a:pt x="251415" y="393"/>
                    </a:lnTo>
                    <a:cubicBezTo>
                      <a:pt x="242242" y="-131"/>
                      <a:pt x="233041" y="-131"/>
                      <a:pt x="223869" y="393"/>
                    </a:cubicBezTo>
                    <a:lnTo>
                      <a:pt x="222345" y="393"/>
                    </a:lnTo>
                    <a:lnTo>
                      <a:pt x="222345" y="469"/>
                    </a:lnTo>
                    <a:cubicBezTo>
                      <a:pt x="91566" y="8718"/>
                      <a:pt x="-7770" y="121418"/>
                      <a:pt x="479" y="252196"/>
                    </a:cubicBezTo>
                    <a:cubicBezTo>
                      <a:pt x="4117" y="309936"/>
                      <a:pt x="28730" y="364362"/>
                      <a:pt x="69687" y="405225"/>
                    </a:cubicBezTo>
                    <a:close/>
                  </a:path>
                </a:pathLst>
              </a:custGeom>
              <a:solidFill>
                <a:srgbClr val="6FA643"/>
              </a:solidFill>
              <a:ln w="9525" cap="flat">
                <a:noFill/>
                <a:prstDash val="solid"/>
                <a:miter/>
              </a:ln>
            </p:spPr>
            <p:txBody>
              <a:bodyPr rtlCol="0" anchor="ctr"/>
              <a:lstStyle/>
              <a:p>
                <a:endParaRPr lang="en-IN" sz="2400"/>
              </a:p>
            </p:txBody>
          </p:sp>
          <p:sp>
            <p:nvSpPr>
              <p:cNvPr id="21" name="Freeform: Shape 20">
                <a:extLst>
                  <a:ext uri="{FF2B5EF4-FFF2-40B4-BE49-F238E27FC236}">
                    <a16:creationId xmlns:a16="http://schemas.microsoft.com/office/drawing/2014/main" id="{B5AE7A09-2E64-0F63-FA36-5C66270E9AB0}"/>
                  </a:ext>
                </a:extLst>
              </p:cNvPr>
              <p:cNvSpPr/>
              <p:nvPr/>
            </p:nvSpPr>
            <p:spPr>
              <a:xfrm>
                <a:off x="7781874" y="275478"/>
                <a:ext cx="63213" cy="63214"/>
              </a:xfrm>
              <a:custGeom>
                <a:avLst/>
                <a:gdLst>
                  <a:gd name="connsiteX0" fmla="*/ 405251 w 474902"/>
                  <a:gd name="connsiteY0" fmla="*/ 69679 h 474910"/>
                  <a:gd name="connsiteX1" fmla="*/ 69694 w 474902"/>
                  <a:gd name="connsiteY1" fmla="*/ 69317 h 474910"/>
                  <a:gd name="connsiteX2" fmla="*/ 505 w 474902"/>
                  <a:gd name="connsiteY2" fmla="*/ 222031 h 474910"/>
                  <a:gd name="connsiteX3" fmla="*/ 114 w 474902"/>
                  <a:gd name="connsiteY3" fmla="*/ 222031 h 474910"/>
                  <a:gd name="connsiteX4" fmla="*/ 114 w 474902"/>
                  <a:gd name="connsiteY4" fmla="*/ 230242 h 474910"/>
                  <a:gd name="connsiteX5" fmla="*/ 114 w 474902"/>
                  <a:gd name="connsiteY5" fmla="*/ 245025 h 474910"/>
                  <a:gd name="connsiteX6" fmla="*/ 114 w 474902"/>
                  <a:gd name="connsiteY6" fmla="*/ 474511 h 474910"/>
                  <a:gd name="connsiteX7" fmla="*/ 223523 w 474902"/>
                  <a:gd name="connsiteY7" fmla="*/ 474511 h 474910"/>
                  <a:gd name="connsiteX8" fmla="*/ 251060 w 474902"/>
                  <a:gd name="connsiteY8" fmla="*/ 474511 h 474910"/>
                  <a:gd name="connsiteX9" fmla="*/ 252594 w 474902"/>
                  <a:gd name="connsiteY9" fmla="*/ 474511 h 474910"/>
                  <a:gd name="connsiteX10" fmla="*/ 252594 w 474902"/>
                  <a:gd name="connsiteY10" fmla="*/ 474396 h 474910"/>
                  <a:gd name="connsiteX11" fmla="*/ 474421 w 474902"/>
                  <a:gd name="connsiteY11" fmla="*/ 222632 h 474910"/>
                  <a:gd name="connsiteX12" fmla="*/ 4052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405251" y="69679"/>
                    </a:moveTo>
                    <a:cubicBezTo>
                      <a:pt x="312687" y="-23085"/>
                      <a:pt x="162449" y="-23247"/>
                      <a:pt x="69694" y="69317"/>
                    </a:cubicBezTo>
                    <a:cubicBezTo>
                      <a:pt x="28813" y="110113"/>
                      <a:pt x="4220" y="164405"/>
                      <a:pt x="505" y="222031"/>
                    </a:cubicBezTo>
                    <a:lnTo>
                      <a:pt x="114" y="222031"/>
                    </a:lnTo>
                    <a:lnTo>
                      <a:pt x="114" y="230242"/>
                    </a:lnTo>
                    <a:cubicBezTo>
                      <a:pt x="-38" y="235176"/>
                      <a:pt x="-38" y="240100"/>
                      <a:pt x="114" y="245025"/>
                    </a:cubicBezTo>
                    <a:lnTo>
                      <a:pt x="114" y="474511"/>
                    </a:lnTo>
                    <a:lnTo>
                      <a:pt x="223523" y="474511"/>
                    </a:lnTo>
                    <a:cubicBezTo>
                      <a:pt x="232696" y="475044"/>
                      <a:pt x="241887" y="475044"/>
                      <a:pt x="251060" y="474511"/>
                    </a:cubicBezTo>
                    <a:lnTo>
                      <a:pt x="252594" y="474511"/>
                    </a:lnTo>
                    <a:lnTo>
                      <a:pt x="252594" y="474396"/>
                    </a:lnTo>
                    <a:cubicBezTo>
                      <a:pt x="383372" y="466129"/>
                      <a:pt x="482689" y="353410"/>
                      <a:pt x="474421" y="222632"/>
                    </a:cubicBezTo>
                    <a:cubicBezTo>
                      <a:pt x="470773" y="164919"/>
                      <a:pt x="446180" y="110532"/>
                      <a:pt x="405251" y="69679"/>
                    </a:cubicBezTo>
                    <a:close/>
                  </a:path>
                </a:pathLst>
              </a:custGeom>
              <a:solidFill>
                <a:srgbClr val="818282"/>
              </a:solidFill>
              <a:ln w="9525" cap="flat">
                <a:noFill/>
                <a:prstDash val="solid"/>
                <a:miter/>
              </a:ln>
            </p:spPr>
            <p:txBody>
              <a:bodyPr rtlCol="0" anchor="ctr"/>
              <a:lstStyle/>
              <a:p>
                <a:endParaRPr lang="en-IN" sz="2400"/>
              </a:p>
            </p:txBody>
          </p:sp>
          <p:sp>
            <p:nvSpPr>
              <p:cNvPr id="22" name="Freeform: Shape 21">
                <a:extLst>
                  <a:ext uri="{FF2B5EF4-FFF2-40B4-BE49-F238E27FC236}">
                    <a16:creationId xmlns:a16="http://schemas.microsoft.com/office/drawing/2014/main" id="{326F3EBF-9207-E39F-8B9D-DDE2D92A47BD}"/>
                  </a:ext>
                </a:extLst>
              </p:cNvPr>
              <p:cNvSpPr/>
              <p:nvPr/>
            </p:nvSpPr>
            <p:spPr>
              <a:xfrm>
                <a:off x="7844543" y="275478"/>
                <a:ext cx="63213" cy="63214"/>
              </a:xfrm>
              <a:custGeom>
                <a:avLst/>
                <a:gdLst>
                  <a:gd name="connsiteX0" fmla="*/ 69651 w 474902"/>
                  <a:gd name="connsiteY0" fmla="*/ 69679 h 474910"/>
                  <a:gd name="connsiteX1" fmla="*/ 405208 w 474902"/>
                  <a:gd name="connsiteY1" fmla="*/ 69317 h 474910"/>
                  <a:gd name="connsiteX2" fmla="*/ 474397 w 474902"/>
                  <a:gd name="connsiteY2" fmla="*/ 222031 h 474910"/>
                  <a:gd name="connsiteX3" fmla="*/ 474788 w 474902"/>
                  <a:gd name="connsiteY3" fmla="*/ 222031 h 474910"/>
                  <a:gd name="connsiteX4" fmla="*/ 474788 w 474902"/>
                  <a:gd name="connsiteY4" fmla="*/ 230242 h 474910"/>
                  <a:gd name="connsiteX5" fmla="*/ 474788 w 474902"/>
                  <a:gd name="connsiteY5" fmla="*/ 245025 h 474910"/>
                  <a:gd name="connsiteX6" fmla="*/ 474788 w 474902"/>
                  <a:gd name="connsiteY6" fmla="*/ 474511 h 474910"/>
                  <a:gd name="connsiteX7" fmla="*/ 251379 w 474902"/>
                  <a:gd name="connsiteY7" fmla="*/ 474511 h 474910"/>
                  <a:gd name="connsiteX8" fmla="*/ 223833 w 474902"/>
                  <a:gd name="connsiteY8" fmla="*/ 474511 h 474910"/>
                  <a:gd name="connsiteX9" fmla="*/ 222309 w 474902"/>
                  <a:gd name="connsiteY9" fmla="*/ 474511 h 474910"/>
                  <a:gd name="connsiteX10" fmla="*/ 222309 w 474902"/>
                  <a:gd name="connsiteY10" fmla="*/ 474396 h 474910"/>
                  <a:gd name="connsiteX11" fmla="*/ 481 w 474902"/>
                  <a:gd name="connsiteY11" fmla="*/ 222632 h 474910"/>
                  <a:gd name="connsiteX12" fmla="*/ 696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69651" y="69679"/>
                    </a:moveTo>
                    <a:cubicBezTo>
                      <a:pt x="162215" y="-23085"/>
                      <a:pt x="312453" y="-23247"/>
                      <a:pt x="405208" y="69317"/>
                    </a:cubicBezTo>
                    <a:cubicBezTo>
                      <a:pt x="446089" y="110113"/>
                      <a:pt x="470683" y="164405"/>
                      <a:pt x="474397" y="222031"/>
                    </a:cubicBezTo>
                    <a:lnTo>
                      <a:pt x="474788" y="222031"/>
                    </a:lnTo>
                    <a:lnTo>
                      <a:pt x="474788" y="230242"/>
                    </a:lnTo>
                    <a:cubicBezTo>
                      <a:pt x="474940" y="235176"/>
                      <a:pt x="474940" y="240100"/>
                      <a:pt x="474788" y="245025"/>
                    </a:cubicBezTo>
                    <a:lnTo>
                      <a:pt x="474788" y="474511"/>
                    </a:lnTo>
                    <a:lnTo>
                      <a:pt x="251379" y="474511"/>
                    </a:lnTo>
                    <a:cubicBezTo>
                      <a:pt x="242206" y="475044"/>
                      <a:pt x="233005" y="475044"/>
                      <a:pt x="223833" y="474511"/>
                    </a:cubicBezTo>
                    <a:lnTo>
                      <a:pt x="222309" y="474511"/>
                    </a:lnTo>
                    <a:lnTo>
                      <a:pt x="222309" y="474396"/>
                    </a:lnTo>
                    <a:cubicBezTo>
                      <a:pt x="91530" y="466129"/>
                      <a:pt x="-7787" y="353410"/>
                      <a:pt x="481" y="222632"/>
                    </a:cubicBezTo>
                    <a:cubicBezTo>
                      <a:pt x="4129" y="164919"/>
                      <a:pt x="28723" y="110532"/>
                      <a:pt x="69651" y="69679"/>
                    </a:cubicBezTo>
                    <a:close/>
                  </a:path>
                </a:pathLst>
              </a:custGeom>
              <a:solidFill>
                <a:srgbClr val="EE6626"/>
              </a:solidFill>
              <a:ln w="9525" cap="flat">
                <a:noFill/>
                <a:prstDash val="solid"/>
                <a:miter/>
              </a:ln>
            </p:spPr>
            <p:txBody>
              <a:bodyPr rtlCol="0" anchor="ctr"/>
              <a:lstStyle/>
              <a:p>
                <a:endParaRPr lang="en-IN" sz="2400"/>
              </a:p>
            </p:txBody>
          </p:sp>
          <p:sp>
            <p:nvSpPr>
              <p:cNvPr id="23" name="Freeform: Shape 22">
                <a:extLst>
                  <a:ext uri="{FF2B5EF4-FFF2-40B4-BE49-F238E27FC236}">
                    <a16:creationId xmlns:a16="http://schemas.microsoft.com/office/drawing/2014/main" id="{579EE4BC-901A-4A87-1F46-41EEAAB66A50}"/>
                  </a:ext>
                </a:extLst>
              </p:cNvPr>
              <p:cNvSpPr/>
              <p:nvPr/>
            </p:nvSpPr>
            <p:spPr>
              <a:xfrm>
                <a:off x="7678330" y="107655"/>
                <a:ext cx="636222" cy="341239"/>
              </a:xfrm>
              <a:custGeom>
                <a:avLst/>
                <a:gdLst>
                  <a:gd name="connsiteX0" fmla="*/ 4779798 w 4779797"/>
                  <a:gd name="connsiteY0" fmla="*/ 995801 h 2563653"/>
                  <a:gd name="connsiteX1" fmla="*/ 4779798 w 4779797"/>
                  <a:gd name="connsiteY1" fmla="*/ 1589037 h 2563653"/>
                  <a:gd name="connsiteX2" fmla="*/ 4537539 w 4779797"/>
                  <a:gd name="connsiteY2" fmla="*/ 1605229 h 2563653"/>
                  <a:gd name="connsiteX3" fmla="*/ 4426268 w 4779797"/>
                  <a:gd name="connsiteY3" fmla="*/ 1842849 h 2563653"/>
                  <a:gd name="connsiteX4" fmla="*/ 4567886 w 4779797"/>
                  <a:gd name="connsiteY4" fmla="*/ 2012804 h 2563653"/>
                  <a:gd name="connsiteX5" fmla="*/ 4313682 w 4779797"/>
                  <a:gd name="connsiteY5" fmla="*/ 2309403 h 2563653"/>
                  <a:gd name="connsiteX6" fmla="*/ 4101275 w 4779797"/>
                  <a:gd name="connsiteY6" fmla="*/ 2167785 h 2563653"/>
                  <a:gd name="connsiteX7" fmla="*/ 3795903 w 4779797"/>
                  <a:gd name="connsiteY7" fmla="*/ 2299088 h 2563653"/>
                  <a:gd name="connsiteX8" fmla="*/ 3762832 w 4779797"/>
                  <a:gd name="connsiteY8" fmla="*/ 2563654 h 2563653"/>
                  <a:gd name="connsiteX9" fmla="*/ 3275533 w 4779797"/>
                  <a:gd name="connsiteY9" fmla="*/ 2563654 h 2563653"/>
                  <a:gd name="connsiteX10" fmla="*/ 3240948 w 4779797"/>
                  <a:gd name="connsiteY10" fmla="*/ 2286972 h 2563653"/>
                  <a:gd name="connsiteX11" fmla="*/ 2949693 w 4779797"/>
                  <a:gd name="connsiteY11" fmla="*/ 2148126 h 2563653"/>
                  <a:gd name="connsiteX12" fmla="*/ 2745858 w 4779797"/>
                  <a:gd name="connsiteY12" fmla="*/ 2267026 h 2563653"/>
                  <a:gd name="connsiteX13" fmla="*/ 2470404 w 4779797"/>
                  <a:gd name="connsiteY13" fmla="*/ 1991592 h 2563653"/>
                  <a:gd name="connsiteX14" fmla="*/ 2889228 w 4779797"/>
                  <a:gd name="connsiteY14" fmla="*/ 1572768 h 2563653"/>
                  <a:gd name="connsiteX15" fmla="*/ 3808390 w 4779797"/>
                  <a:gd name="connsiteY15" fmla="*/ 1924860 h 2563653"/>
                  <a:gd name="connsiteX16" fmla="*/ 4160482 w 4779797"/>
                  <a:gd name="connsiteY16" fmla="*/ 1005697 h 2563653"/>
                  <a:gd name="connsiteX17" fmla="*/ 3241320 w 4779797"/>
                  <a:gd name="connsiteY17" fmla="*/ 653606 h 2563653"/>
                  <a:gd name="connsiteX18" fmla="*/ 3098149 w 4779797"/>
                  <a:gd name="connsiteY18" fmla="*/ 739378 h 2563653"/>
                  <a:gd name="connsiteX19" fmla="*/ 2132028 w 4779797"/>
                  <a:gd name="connsiteY19" fmla="*/ 1846574 h 2563653"/>
                  <a:gd name="connsiteX20" fmla="*/ 2288191 w 4779797"/>
                  <a:gd name="connsiteY20" fmla="*/ 2033969 h 2563653"/>
                  <a:gd name="connsiteX21" fmla="*/ 2055133 w 4779797"/>
                  <a:gd name="connsiteY21" fmla="*/ 2309403 h 2563653"/>
                  <a:gd name="connsiteX22" fmla="*/ 1803511 w 4779797"/>
                  <a:gd name="connsiteY22" fmla="*/ 2165576 h 2563653"/>
                  <a:gd name="connsiteX23" fmla="*/ 1515923 w 4779797"/>
                  <a:gd name="connsiteY23" fmla="*/ 2293449 h 2563653"/>
                  <a:gd name="connsiteX24" fmla="*/ 1461888 w 4779797"/>
                  <a:gd name="connsiteY24" fmla="*/ 2563616 h 2563653"/>
                  <a:gd name="connsiteX25" fmla="*/ 995772 w 4779797"/>
                  <a:gd name="connsiteY25" fmla="*/ 2563616 h 2563653"/>
                  <a:gd name="connsiteX26" fmla="*/ 977998 w 4779797"/>
                  <a:gd name="connsiteY26" fmla="*/ 2296916 h 2563653"/>
                  <a:gd name="connsiteX27" fmla="*/ 657892 w 4779797"/>
                  <a:gd name="connsiteY27" fmla="*/ 2154336 h 2563653"/>
                  <a:gd name="connsiteX28" fmla="*/ 423720 w 4779797"/>
                  <a:gd name="connsiteY28" fmla="*/ 2288219 h 2563653"/>
                  <a:gd name="connsiteX29" fmla="*/ 190662 w 4779797"/>
                  <a:gd name="connsiteY29" fmla="*/ 2012785 h 2563653"/>
                  <a:gd name="connsiteX30" fmla="*/ 343281 w 4779797"/>
                  <a:gd name="connsiteY30" fmla="*/ 1826247 h 2563653"/>
                  <a:gd name="connsiteX31" fmla="*/ 235268 w 4779797"/>
                  <a:gd name="connsiteY31" fmla="*/ 1584655 h 2563653"/>
                  <a:gd name="connsiteX32" fmla="*/ 0 w 4779797"/>
                  <a:gd name="connsiteY32" fmla="*/ 1567853 h 2563653"/>
                  <a:gd name="connsiteX33" fmla="*/ 0 w 4779797"/>
                  <a:gd name="connsiteY33" fmla="*/ 974617 h 2563653"/>
                  <a:gd name="connsiteX34" fmla="*/ 242259 w 4779797"/>
                  <a:gd name="connsiteY34" fmla="*/ 958425 h 2563653"/>
                  <a:gd name="connsiteX35" fmla="*/ 353473 w 4779797"/>
                  <a:gd name="connsiteY35" fmla="*/ 720804 h 2563653"/>
                  <a:gd name="connsiteX36" fmla="*/ 211846 w 4779797"/>
                  <a:gd name="connsiteY36" fmla="*/ 550869 h 2563653"/>
                  <a:gd name="connsiteX37" fmla="*/ 466096 w 4779797"/>
                  <a:gd name="connsiteY37" fmla="*/ 254251 h 2563653"/>
                  <a:gd name="connsiteX38" fmla="*/ 678504 w 4779797"/>
                  <a:gd name="connsiteY38" fmla="*/ 395869 h 2563653"/>
                  <a:gd name="connsiteX39" fmla="*/ 983932 w 4779797"/>
                  <a:gd name="connsiteY39" fmla="*/ 264557 h 2563653"/>
                  <a:gd name="connsiteX40" fmla="*/ 1017003 w 4779797"/>
                  <a:gd name="connsiteY40" fmla="*/ 0 h 2563653"/>
                  <a:gd name="connsiteX41" fmla="*/ 1504302 w 4779797"/>
                  <a:gd name="connsiteY41" fmla="*/ 0 h 2563653"/>
                  <a:gd name="connsiteX42" fmla="*/ 1538888 w 4779797"/>
                  <a:gd name="connsiteY42" fmla="*/ 276673 h 2563653"/>
                  <a:gd name="connsiteX43" fmla="*/ 1830105 w 4779797"/>
                  <a:gd name="connsiteY43" fmla="*/ 415528 h 2563653"/>
                  <a:gd name="connsiteX44" fmla="*/ 2033940 w 4779797"/>
                  <a:gd name="connsiteY44" fmla="*/ 296618 h 2563653"/>
                  <a:gd name="connsiteX45" fmla="*/ 2309374 w 4779797"/>
                  <a:gd name="connsiteY45" fmla="*/ 572053 h 2563653"/>
                  <a:gd name="connsiteX46" fmla="*/ 1890551 w 4779797"/>
                  <a:gd name="connsiteY46" fmla="*/ 990876 h 2563653"/>
                  <a:gd name="connsiteX47" fmla="*/ 969693 w 4779797"/>
                  <a:gd name="connsiteY47" fmla="*/ 630698 h 2563653"/>
                  <a:gd name="connsiteX48" fmla="*/ 609514 w 4779797"/>
                  <a:gd name="connsiteY48" fmla="*/ 1551556 h 2563653"/>
                  <a:gd name="connsiteX49" fmla="*/ 1250023 w 4779797"/>
                  <a:gd name="connsiteY49" fmla="*/ 1970399 h 2563653"/>
                  <a:gd name="connsiteX50" fmla="*/ 1913573 w 4779797"/>
                  <a:gd name="connsiteY50" fmla="*/ 1558042 h 2563653"/>
                  <a:gd name="connsiteX51" fmla="*/ 2652894 w 4779797"/>
                  <a:gd name="connsiteY51" fmla="*/ 723243 h 2563653"/>
                  <a:gd name="connsiteX52" fmla="*/ 2491588 w 4779797"/>
                  <a:gd name="connsiteY52" fmla="*/ 529676 h 2563653"/>
                  <a:gd name="connsiteX53" fmla="*/ 2724646 w 4779797"/>
                  <a:gd name="connsiteY53" fmla="*/ 254241 h 2563653"/>
                  <a:gd name="connsiteX54" fmla="*/ 2976267 w 4779797"/>
                  <a:gd name="connsiteY54" fmla="*/ 398069 h 2563653"/>
                  <a:gd name="connsiteX55" fmla="*/ 3263856 w 4779797"/>
                  <a:gd name="connsiteY55" fmla="*/ 270205 h 2563653"/>
                  <a:gd name="connsiteX56" fmla="*/ 3317881 w 4779797"/>
                  <a:gd name="connsiteY56" fmla="*/ 38 h 2563653"/>
                  <a:gd name="connsiteX57" fmla="*/ 3784006 w 4779797"/>
                  <a:gd name="connsiteY57" fmla="*/ 38 h 2563653"/>
                  <a:gd name="connsiteX58" fmla="*/ 3801780 w 4779797"/>
                  <a:gd name="connsiteY58" fmla="*/ 266738 h 2563653"/>
                  <a:gd name="connsiteX59" fmla="*/ 4121887 w 4779797"/>
                  <a:gd name="connsiteY59" fmla="*/ 409318 h 2563653"/>
                  <a:gd name="connsiteX60" fmla="*/ 4356059 w 4779797"/>
                  <a:gd name="connsiteY60" fmla="*/ 275501 h 2563653"/>
                  <a:gd name="connsiteX61" fmla="*/ 4589145 w 4779797"/>
                  <a:gd name="connsiteY61" fmla="*/ 550869 h 2563653"/>
                  <a:gd name="connsiteX62" fmla="*/ 4436526 w 4779797"/>
                  <a:gd name="connsiteY62" fmla="*/ 737407 h 2563653"/>
                  <a:gd name="connsiteX63" fmla="*/ 4544559 w 4779797"/>
                  <a:gd name="connsiteY63" fmla="*/ 978999 h 256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79797" h="2563653">
                    <a:moveTo>
                      <a:pt x="4779798" y="995801"/>
                    </a:moveTo>
                    <a:lnTo>
                      <a:pt x="4779798" y="1589037"/>
                    </a:lnTo>
                    <a:lnTo>
                      <a:pt x="4537539" y="1605229"/>
                    </a:lnTo>
                    <a:cubicBezTo>
                      <a:pt x="4510574" y="1688792"/>
                      <a:pt x="4473188" y="1768631"/>
                      <a:pt x="4426268" y="1842849"/>
                    </a:cubicBezTo>
                    <a:lnTo>
                      <a:pt x="4567886" y="2012804"/>
                    </a:lnTo>
                    <a:lnTo>
                      <a:pt x="4313682" y="2309403"/>
                    </a:lnTo>
                    <a:lnTo>
                      <a:pt x="4101275" y="2167785"/>
                    </a:lnTo>
                    <a:cubicBezTo>
                      <a:pt x="4007158" y="2227593"/>
                      <a:pt x="3904060" y="2271922"/>
                      <a:pt x="3795903" y="2299088"/>
                    </a:cubicBezTo>
                    <a:lnTo>
                      <a:pt x="3762832" y="2563654"/>
                    </a:lnTo>
                    <a:lnTo>
                      <a:pt x="3275533" y="2563654"/>
                    </a:lnTo>
                    <a:lnTo>
                      <a:pt x="3240948" y="2286972"/>
                    </a:lnTo>
                    <a:cubicBezTo>
                      <a:pt x="3137259" y="2256054"/>
                      <a:pt x="3038999" y="2209210"/>
                      <a:pt x="2949693" y="2148126"/>
                    </a:cubicBezTo>
                    <a:lnTo>
                      <a:pt x="2745858" y="2267026"/>
                    </a:lnTo>
                    <a:lnTo>
                      <a:pt x="2470404" y="1991592"/>
                    </a:lnTo>
                    <a:lnTo>
                      <a:pt x="2889228" y="1572768"/>
                    </a:lnTo>
                    <a:cubicBezTo>
                      <a:pt x="3045819" y="1923812"/>
                      <a:pt x="3457346" y="2081451"/>
                      <a:pt x="3808390" y="1924860"/>
                    </a:cubicBezTo>
                    <a:cubicBezTo>
                      <a:pt x="4159444" y="1768269"/>
                      <a:pt x="4317083" y="1356741"/>
                      <a:pt x="4160482" y="1005697"/>
                    </a:cubicBezTo>
                    <a:cubicBezTo>
                      <a:pt x="4003891" y="654644"/>
                      <a:pt x="3592373" y="497005"/>
                      <a:pt x="3241320" y="653606"/>
                    </a:cubicBezTo>
                    <a:cubicBezTo>
                      <a:pt x="3190332" y="676351"/>
                      <a:pt x="3142260" y="705145"/>
                      <a:pt x="3098149" y="739378"/>
                    </a:cubicBezTo>
                    <a:lnTo>
                      <a:pt x="2132028" y="1846574"/>
                    </a:lnTo>
                    <a:lnTo>
                      <a:pt x="2288191" y="2033969"/>
                    </a:lnTo>
                    <a:lnTo>
                      <a:pt x="2055133" y="2309403"/>
                    </a:lnTo>
                    <a:lnTo>
                      <a:pt x="1803511" y="2165576"/>
                    </a:lnTo>
                    <a:cubicBezTo>
                      <a:pt x="1714662" y="2222487"/>
                      <a:pt x="1617697" y="2265607"/>
                      <a:pt x="1515923" y="2293449"/>
                    </a:cubicBezTo>
                    <a:lnTo>
                      <a:pt x="1461888" y="2563616"/>
                    </a:lnTo>
                    <a:lnTo>
                      <a:pt x="995772" y="2563616"/>
                    </a:lnTo>
                    <a:lnTo>
                      <a:pt x="977998" y="2296916"/>
                    </a:lnTo>
                    <a:cubicBezTo>
                      <a:pt x="864032" y="2267750"/>
                      <a:pt x="755799" y="2219554"/>
                      <a:pt x="657892" y="2154336"/>
                    </a:cubicBezTo>
                    <a:lnTo>
                      <a:pt x="423720" y="2288219"/>
                    </a:lnTo>
                    <a:lnTo>
                      <a:pt x="190662" y="2012785"/>
                    </a:lnTo>
                    <a:lnTo>
                      <a:pt x="343281" y="1826247"/>
                    </a:lnTo>
                    <a:cubicBezTo>
                      <a:pt x="297169" y="1750628"/>
                      <a:pt x="260873" y="1669447"/>
                      <a:pt x="235268" y="1584655"/>
                    </a:cubicBezTo>
                    <a:lnTo>
                      <a:pt x="0" y="1567853"/>
                    </a:lnTo>
                    <a:lnTo>
                      <a:pt x="0" y="974617"/>
                    </a:lnTo>
                    <a:lnTo>
                      <a:pt x="242259" y="958425"/>
                    </a:lnTo>
                    <a:cubicBezTo>
                      <a:pt x="269210" y="874862"/>
                      <a:pt x="306575" y="795033"/>
                      <a:pt x="353473" y="720804"/>
                    </a:cubicBezTo>
                    <a:lnTo>
                      <a:pt x="211846" y="550869"/>
                    </a:lnTo>
                    <a:lnTo>
                      <a:pt x="466096" y="254251"/>
                    </a:lnTo>
                    <a:lnTo>
                      <a:pt x="678504" y="395869"/>
                    </a:lnTo>
                    <a:cubicBezTo>
                      <a:pt x="772639" y="336050"/>
                      <a:pt x="875757" y="291716"/>
                      <a:pt x="983932" y="264557"/>
                    </a:cubicBezTo>
                    <a:lnTo>
                      <a:pt x="1017003" y="0"/>
                    </a:lnTo>
                    <a:lnTo>
                      <a:pt x="1504302" y="0"/>
                    </a:lnTo>
                    <a:lnTo>
                      <a:pt x="1538888" y="276673"/>
                    </a:lnTo>
                    <a:cubicBezTo>
                      <a:pt x="1642567" y="307599"/>
                      <a:pt x="1740808" y="354441"/>
                      <a:pt x="1830105" y="415528"/>
                    </a:cubicBezTo>
                    <a:lnTo>
                      <a:pt x="2033940" y="296618"/>
                    </a:lnTo>
                    <a:lnTo>
                      <a:pt x="2309374" y="572053"/>
                    </a:lnTo>
                    <a:lnTo>
                      <a:pt x="1890551" y="990876"/>
                    </a:lnTo>
                    <a:cubicBezTo>
                      <a:pt x="1735722" y="637127"/>
                      <a:pt x="1323442" y="475869"/>
                      <a:pt x="969693" y="630698"/>
                    </a:cubicBezTo>
                    <a:cubicBezTo>
                      <a:pt x="615944" y="785527"/>
                      <a:pt x="454683" y="1197807"/>
                      <a:pt x="609514" y="1551556"/>
                    </a:cubicBezTo>
                    <a:cubicBezTo>
                      <a:pt x="720871" y="1805997"/>
                      <a:pt x="972283" y="1970399"/>
                      <a:pt x="1250023" y="1970399"/>
                    </a:cubicBezTo>
                    <a:cubicBezTo>
                      <a:pt x="1514875" y="1970399"/>
                      <a:pt x="1754657" y="1830495"/>
                      <a:pt x="1913573" y="1558042"/>
                    </a:cubicBezTo>
                    <a:lnTo>
                      <a:pt x="2652894" y="723243"/>
                    </a:lnTo>
                    <a:lnTo>
                      <a:pt x="2491588" y="529676"/>
                    </a:lnTo>
                    <a:lnTo>
                      <a:pt x="2724646" y="254241"/>
                    </a:lnTo>
                    <a:lnTo>
                      <a:pt x="2976267" y="398069"/>
                    </a:lnTo>
                    <a:cubicBezTo>
                      <a:pt x="3065117" y="341156"/>
                      <a:pt x="3162081" y="298045"/>
                      <a:pt x="3263856" y="270205"/>
                    </a:cubicBezTo>
                    <a:lnTo>
                      <a:pt x="3317881" y="38"/>
                    </a:lnTo>
                    <a:lnTo>
                      <a:pt x="3784006" y="38"/>
                    </a:lnTo>
                    <a:lnTo>
                      <a:pt x="3801780" y="266738"/>
                    </a:lnTo>
                    <a:cubicBezTo>
                      <a:pt x="3915747" y="295896"/>
                      <a:pt x="4023979" y="344101"/>
                      <a:pt x="4121887" y="409318"/>
                    </a:cubicBezTo>
                    <a:lnTo>
                      <a:pt x="4356059" y="275501"/>
                    </a:lnTo>
                    <a:lnTo>
                      <a:pt x="4589145" y="550869"/>
                    </a:lnTo>
                    <a:lnTo>
                      <a:pt x="4436526" y="737407"/>
                    </a:lnTo>
                    <a:cubicBezTo>
                      <a:pt x="4482646" y="813025"/>
                      <a:pt x="4518946" y="894207"/>
                      <a:pt x="4544559" y="978999"/>
                    </a:cubicBezTo>
                    <a:close/>
                  </a:path>
                </a:pathLst>
              </a:custGeom>
              <a:solidFill>
                <a:srgbClr val="FFFFFF"/>
              </a:solidFill>
              <a:ln w="9525" cap="flat">
                <a:noFill/>
                <a:prstDash val="solid"/>
                <a:miter/>
              </a:ln>
            </p:spPr>
            <p:txBody>
              <a:bodyPr rtlCol="0" anchor="ctr"/>
              <a:lstStyle/>
              <a:p>
                <a:endParaRPr lang="en-IN" sz="2400"/>
              </a:p>
            </p:txBody>
          </p:sp>
          <p:sp>
            <p:nvSpPr>
              <p:cNvPr id="24" name="Freeform: Shape 23">
                <a:extLst>
                  <a:ext uri="{FF2B5EF4-FFF2-40B4-BE49-F238E27FC236}">
                    <a16:creationId xmlns:a16="http://schemas.microsoft.com/office/drawing/2014/main" id="{AFA7EC24-2D80-2A43-6D9F-C399BB5F72BE}"/>
                  </a:ext>
                </a:extLst>
              </p:cNvPr>
              <p:cNvSpPr/>
              <p:nvPr/>
            </p:nvSpPr>
            <p:spPr>
              <a:xfrm>
                <a:off x="8092875" y="210836"/>
                <a:ext cx="118478" cy="144993"/>
              </a:xfrm>
              <a:custGeom>
                <a:avLst/>
                <a:gdLst>
                  <a:gd name="connsiteX0" fmla="*/ 635723 w 890099"/>
                  <a:gd name="connsiteY0" fmla="*/ 812844 h 1089298"/>
                  <a:gd name="connsiteX1" fmla="*/ 635723 w 890099"/>
                  <a:gd name="connsiteY1" fmla="*/ 1089298 h 1089298"/>
                  <a:gd name="connsiteX2" fmla="*/ 296728 w 890099"/>
                  <a:gd name="connsiteY2" fmla="*/ 1089298 h 1089298"/>
                  <a:gd name="connsiteX3" fmla="*/ 296728 w 890099"/>
                  <a:gd name="connsiteY3" fmla="*/ 830380 h 1089298"/>
                  <a:gd name="connsiteX4" fmla="*/ 25465 w 890099"/>
                  <a:gd name="connsiteY4" fmla="*/ 263176 h 1089298"/>
                  <a:gd name="connsiteX5" fmla="*/ 275563 w 890099"/>
                  <a:gd name="connsiteY5" fmla="*/ 0 h 1089298"/>
                  <a:gd name="connsiteX6" fmla="*/ 275563 w 890099"/>
                  <a:gd name="connsiteY6" fmla="*/ 432502 h 1089298"/>
                  <a:gd name="connsiteX7" fmla="*/ 466254 w 890099"/>
                  <a:gd name="connsiteY7" fmla="*/ 538439 h 1089298"/>
                  <a:gd name="connsiteX8" fmla="*/ 635799 w 890099"/>
                  <a:gd name="connsiteY8" fmla="*/ 432502 h 1089298"/>
                  <a:gd name="connsiteX9" fmla="*/ 635799 w 890099"/>
                  <a:gd name="connsiteY9" fmla="*/ 9773 h 1089298"/>
                  <a:gd name="connsiteX10" fmla="*/ 847301 w 890099"/>
                  <a:gd name="connsiteY10" fmla="*/ 601304 h 1089298"/>
                  <a:gd name="connsiteX11" fmla="*/ 635723 w 890099"/>
                  <a:gd name="connsiteY11" fmla="*/ 812844 h 10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099" h="1089298">
                    <a:moveTo>
                      <a:pt x="635723" y="812844"/>
                    </a:moveTo>
                    <a:lnTo>
                      <a:pt x="635723" y="1089298"/>
                    </a:lnTo>
                    <a:lnTo>
                      <a:pt x="296728" y="1089298"/>
                    </a:lnTo>
                    <a:lnTo>
                      <a:pt x="296728" y="830380"/>
                    </a:lnTo>
                    <a:cubicBezTo>
                      <a:pt x="65194" y="748655"/>
                      <a:pt x="-56250" y="494709"/>
                      <a:pt x="25465" y="263176"/>
                    </a:cubicBezTo>
                    <a:cubicBezTo>
                      <a:pt x="67585" y="143856"/>
                      <a:pt x="158549" y="48139"/>
                      <a:pt x="275563" y="0"/>
                    </a:cubicBezTo>
                    <a:lnTo>
                      <a:pt x="275563" y="432502"/>
                    </a:lnTo>
                    <a:lnTo>
                      <a:pt x="466254" y="538439"/>
                    </a:lnTo>
                    <a:lnTo>
                      <a:pt x="635799" y="432502"/>
                    </a:lnTo>
                    <a:lnTo>
                      <a:pt x="635799" y="9773"/>
                    </a:lnTo>
                    <a:cubicBezTo>
                      <a:pt x="857550" y="114710"/>
                      <a:pt x="952248" y="379552"/>
                      <a:pt x="847301" y="601304"/>
                    </a:cubicBezTo>
                    <a:cubicBezTo>
                      <a:pt x="803363" y="694163"/>
                      <a:pt x="728591" y="768915"/>
                      <a:pt x="635723" y="812844"/>
                    </a:cubicBezTo>
                    <a:close/>
                  </a:path>
                </a:pathLst>
              </a:custGeom>
              <a:solidFill>
                <a:srgbClr val="1376BC"/>
              </a:solidFill>
              <a:ln w="9525" cap="flat">
                <a:noFill/>
                <a:prstDash val="solid"/>
                <a:miter/>
              </a:ln>
            </p:spPr>
            <p:txBody>
              <a:bodyPr rtlCol="0" anchor="ctr"/>
              <a:lstStyle/>
              <a:p>
                <a:endParaRPr lang="en-IN" sz="2400"/>
              </a:p>
            </p:txBody>
          </p:sp>
        </p:grpSp>
        <p:grpSp>
          <p:nvGrpSpPr>
            <p:cNvPr id="10" name="Group 9">
              <a:extLst>
                <a:ext uri="{FF2B5EF4-FFF2-40B4-BE49-F238E27FC236}">
                  <a16:creationId xmlns:a16="http://schemas.microsoft.com/office/drawing/2014/main" id="{7E2EF437-87AD-5322-4DFC-B423B83B2F08}"/>
                </a:ext>
              </a:extLst>
            </p:cNvPr>
            <p:cNvGrpSpPr/>
            <p:nvPr userDrawn="1"/>
          </p:nvGrpSpPr>
          <p:grpSpPr>
            <a:xfrm>
              <a:off x="8322300" y="117848"/>
              <a:ext cx="878497" cy="346249"/>
              <a:chOff x="8322300" y="117848"/>
              <a:chExt cx="878497" cy="346249"/>
            </a:xfrm>
          </p:grpSpPr>
          <p:sp>
            <p:nvSpPr>
              <p:cNvPr id="11" name="TextBox 10">
                <a:extLst>
                  <a:ext uri="{FF2B5EF4-FFF2-40B4-BE49-F238E27FC236}">
                    <a16:creationId xmlns:a16="http://schemas.microsoft.com/office/drawing/2014/main" id="{C55F5B69-2548-7C56-519A-484C1248CC3E}"/>
                  </a:ext>
                </a:extLst>
              </p:cNvPr>
              <p:cNvSpPr txBox="1"/>
              <p:nvPr userDrawn="1"/>
            </p:nvSpPr>
            <p:spPr>
              <a:xfrm>
                <a:off x="8322300" y="117848"/>
                <a:ext cx="878497" cy="346249"/>
              </a:xfrm>
              <a:prstGeom prst="rect">
                <a:avLst/>
              </a:prstGeom>
              <a:noFill/>
            </p:spPr>
            <p:txBody>
              <a:bodyPr wrap="square" rtlCol="0">
                <a:spAutoFit/>
              </a:bodyPr>
              <a:lstStyle/>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CHANGE </a:t>
                </a:r>
              </a:p>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EXCELLENCE</a:t>
                </a:r>
              </a:p>
            </p:txBody>
          </p:sp>
          <p:cxnSp>
            <p:nvCxnSpPr>
              <p:cNvPr id="13" name="Straight Connector 12">
                <a:extLst>
                  <a:ext uri="{FF2B5EF4-FFF2-40B4-BE49-F238E27FC236}">
                    <a16:creationId xmlns:a16="http://schemas.microsoft.com/office/drawing/2014/main" id="{F62DFC35-4D7F-BC26-479D-98FAD6E29F16}"/>
                  </a:ext>
                </a:extLst>
              </p:cNvPr>
              <p:cNvCxnSpPr/>
              <p:nvPr userDrawn="1"/>
            </p:nvCxnSpPr>
            <p:spPr>
              <a:xfrm>
                <a:off x="8362021" y="146172"/>
                <a:ext cx="0" cy="2743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55960644"/>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381000" y="4343401"/>
            <a:ext cx="8001000" cy="1495795"/>
          </a:xfrm>
          <a:prstGeom prst="rect">
            <a:avLst/>
          </a:prstGeom>
        </p:spPr>
        <p:txBody>
          <a:bodyPr wrap="square" lIns="0" tIns="0" rIns="0" bIns="0" anchor="b" anchorCtr="0">
            <a:spAutoFit/>
          </a:bodyPr>
          <a:lstStyle>
            <a:lvl1pPr>
              <a:defRPr lang="en-US" sz="5400" dirty="0">
                <a:solidFill>
                  <a:srgbClr val="E4FFD6"/>
                </a:solidFill>
              </a:defRPr>
            </a:lvl1pPr>
          </a:lstStyle>
          <a:p>
            <a:pPr lvl="0"/>
            <a:r>
              <a:rPr lang="en-US"/>
              <a:t>Click to edit Master title style</a:t>
            </a:r>
          </a:p>
        </p:txBody>
      </p:sp>
      <p:sp>
        <p:nvSpPr>
          <p:cNvPr id="107" name="Rectangle 106">
            <a:extLst>
              <a:ext uri="{FF2B5EF4-FFF2-40B4-BE49-F238E27FC236}">
                <a16:creationId xmlns:a16="http://schemas.microsoft.com/office/drawing/2014/main" id="{8AEE0513-2CC5-4407-B582-332F61D61C1B}"/>
              </a:ext>
              <a:ext uri="{C183D7F6-B498-43B3-948B-1728B52AA6E4}">
                <adec:decorative xmlns:adec="http://schemas.microsoft.com/office/drawing/2017/decorative" val="1"/>
              </a:ext>
            </a:extLst>
          </p:cNvPr>
          <p:cNvSpPr>
            <a:spLocks noChangeAspect="1"/>
          </p:cNvSpPr>
          <p:nvPr userDrawn="1"/>
        </p:nvSpPr>
        <p:spPr>
          <a:xfrm>
            <a:off x="381000" y="400051"/>
            <a:ext cx="457200" cy="114300"/>
          </a:xfrm>
          <a:prstGeom prst="rect">
            <a:avLst/>
          </a:prstGeom>
          <a:solidFill>
            <a:srgbClr val="35CD5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08" name="Text Placeholder 2">
            <a:extLst>
              <a:ext uri="{FF2B5EF4-FFF2-40B4-BE49-F238E27FC236}">
                <a16:creationId xmlns:a16="http://schemas.microsoft.com/office/drawing/2014/main" id="{581EB6DF-C2AD-463C-A014-FD1AA6D95B2B}"/>
              </a:ext>
            </a:extLst>
          </p:cNvPr>
          <p:cNvSpPr>
            <a:spLocks noGrp="1"/>
          </p:cNvSpPr>
          <p:nvPr>
            <p:ph type="body" sz="quarter" idx="10"/>
          </p:nvPr>
        </p:nvSpPr>
        <p:spPr>
          <a:xfrm>
            <a:off x="1066802" y="349479"/>
            <a:ext cx="7315201" cy="215444"/>
          </a:xfrm>
          <a:prstGeom prst="rect">
            <a:avLst/>
          </a:prstGeom>
        </p:spPr>
        <p:txBody>
          <a:bodyPr lIns="0" tIns="0" rIns="0" bIns="0">
            <a:spAutoFit/>
          </a:bodyPr>
          <a:lstStyle>
            <a:lvl1pPr marL="0" indent="0">
              <a:lnSpc>
                <a:spcPct val="100000"/>
              </a:lnSpc>
              <a:buNone/>
              <a:defRPr sz="1400" cap="all" spc="300" baseline="0">
                <a:solidFill>
                  <a:schemeClr val="tx2"/>
                </a:solidFill>
              </a:defRPr>
            </a:lvl1pPr>
            <a:lvl2pPr marL="457167" indent="0">
              <a:buNone/>
              <a:defRPr/>
            </a:lvl2pPr>
            <a:lvl3pPr marL="914332" indent="0">
              <a:buNone/>
              <a:defRPr/>
            </a:lvl3pPr>
            <a:lvl4pPr marL="1371498" indent="0">
              <a:buNone/>
              <a:defRPr/>
            </a:lvl4pPr>
            <a:lvl5pPr marL="1828664" indent="0">
              <a:buNone/>
              <a:defRPr/>
            </a:lvl5pPr>
          </a:lstStyle>
          <a:p>
            <a:pPr lvl="0"/>
            <a:r>
              <a:rPr lang="en-US"/>
              <a:t>Click to edit Master text styles</a:t>
            </a:r>
          </a:p>
        </p:txBody>
      </p:sp>
    </p:spTree>
    <p:extLst>
      <p:ext uri="{BB962C8B-B14F-4D97-AF65-F5344CB8AC3E}">
        <p14:creationId xmlns:p14="http://schemas.microsoft.com/office/powerpoint/2010/main" val="177569874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green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403083" y="6451744"/>
            <a:ext cx="1438648" cy="187024"/>
          </a:xfrm>
          <a:prstGeom prst="rect">
            <a:avLst/>
          </a:prstGeom>
          <a:effectLst/>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381000" y="4343401"/>
            <a:ext cx="5715000" cy="1495795"/>
          </a:xfrm>
          <a:prstGeom prst="rect">
            <a:avLst/>
          </a:prstGeom>
        </p:spPr>
        <p:txBody>
          <a:bodyPr wrap="square" lIns="0" tIns="0" rIns="0" bIns="0" anchor="b" anchorCtr="0">
            <a:spAutoFit/>
          </a:bodyPr>
          <a:lstStyle>
            <a:lvl1pPr>
              <a:defRPr lang="en-US" sz="5400" dirty="0">
                <a:solidFill>
                  <a:srgbClr val="E4FFD6"/>
                </a:solidFill>
                <a:effectLst>
                  <a:glow rad="127000">
                    <a:srgbClr val="247554"/>
                  </a:glow>
                </a:effectLst>
              </a:defRPr>
            </a:lvl1pPr>
          </a:lstStyle>
          <a:p>
            <a:pPr lvl="0"/>
            <a:r>
              <a:rPr lang="en-US"/>
              <a:t>Click to edit Master title style</a:t>
            </a:r>
          </a:p>
        </p:txBody>
      </p:sp>
      <p:sp>
        <p:nvSpPr>
          <p:cNvPr id="107" name="Rectangle 106">
            <a:extLst>
              <a:ext uri="{FF2B5EF4-FFF2-40B4-BE49-F238E27FC236}">
                <a16:creationId xmlns:a16="http://schemas.microsoft.com/office/drawing/2014/main" id="{8AEE0513-2CC5-4407-B582-332F61D61C1B}"/>
              </a:ext>
              <a:ext uri="{C183D7F6-B498-43B3-948B-1728B52AA6E4}">
                <adec:decorative xmlns:adec="http://schemas.microsoft.com/office/drawing/2017/decorative" val="1"/>
              </a:ext>
            </a:extLst>
          </p:cNvPr>
          <p:cNvSpPr>
            <a:spLocks noChangeAspect="1"/>
          </p:cNvSpPr>
          <p:nvPr userDrawn="1"/>
        </p:nvSpPr>
        <p:spPr>
          <a:xfrm>
            <a:off x="381000" y="400051"/>
            <a:ext cx="457200" cy="114300"/>
          </a:xfrm>
          <a:prstGeom prst="rect">
            <a:avLst/>
          </a:prstGeom>
          <a:solidFill>
            <a:srgbClr val="37CC5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08" name="Text Placeholder 2">
            <a:extLst>
              <a:ext uri="{FF2B5EF4-FFF2-40B4-BE49-F238E27FC236}">
                <a16:creationId xmlns:a16="http://schemas.microsoft.com/office/drawing/2014/main" id="{581EB6DF-C2AD-463C-A014-FD1AA6D95B2B}"/>
              </a:ext>
            </a:extLst>
          </p:cNvPr>
          <p:cNvSpPr>
            <a:spLocks noGrp="1"/>
          </p:cNvSpPr>
          <p:nvPr>
            <p:ph type="body" sz="quarter" idx="10"/>
          </p:nvPr>
        </p:nvSpPr>
        <p:spPr>
          <a:xfrm>
            <a:off x="1066802" y="349479"/>
            <a:ext cx="7315201" cy="215444"/>
          </a:xfrm>
          <a:prstGeom prst="rect">
            <a:avLst/>
          </a:prstGeom>
        </p:spPr>
        <p:txBody>
          <a:bodyPr lIns="0" tIns="0" rIns="0" bIns="0">
            <a:spAutoFit/>
          </a:bodyPr>
          <a:lstStyle>
            <a:lvl1pPr marL="0" indent="0">
              <a:lnSpc>
                <a:spcPct val="100000"/>
              </a:lnSpc>
              <a:buNone/>
              <a:defRPr sz="1400" cap="all" spc="300" baseline="0">
                <a:solidFill>
                  <a:schemeClr val="tx2"/>
                </a:solidFill>
              </a:defRPr>
            </a:lvl1pPr>
            <a:lvl2pPr marL="457167" indent="0">
              <a:buNone/>
              <a:defRPr/>
            </a:lvl2pPr>
            <a:lvl3pPr marL="914332" indent="0">
              <a:buNone/>
              <a:defRPr/>
            </a:lvl3pPr>
            <a:lvl4pPr marL="1371498" indent="0">
              <a:buNone/>
              <a:defRPr/>
            </a:lvl4pPr>
            <a:lvl5pPr marL="1828664" indent="0">
              <a:buNone/>
              <a:defRPr/>
            </a:lvl5pPr>
          </a:lstStyle>
          <a:p>
            <a:pPr lvl="0"/>
            <a:r>
              <a:rPr lang="en-US"/>
              <a:t>Click to edit Master text styles</a:t>
            </a:r>
          </a:p>
        </p:txBody>
      </p:sp>
      <p:grpSp>
        <p:nvGrpSpPr>
          <p:cNvPr id="2" name="Group 1">
            <a:extLst>
              <a:ext uri="{FF2B5EF4-FFF2-40B4-BE49-F238E27FC236}">
                <a16:creationId xmlns:a16="http://schemas.microsoft.com/office/drawing/2014/main" id="{485B4FFA-619D-0EDC-1CD5-F83A96FDAD16}"/>
              </a:ext>
            </a:extLst>
          </p:cNvPr>
          <p:cNvGrpSpPr/>
          <p:nvPr userDrawn="1"/>
        </p:nvGrpSpPr>
        <p:grpSpPr>
          <a:xfrm>
            <a:off x="10162046" y="147035"/>
            <a:ext cx="2029956" cy="475256"/>
            <a:chOff x="7678330" y="107655"/>
            <a:chExt cx="1522467" cy="356442"/>
          </a:xfrm>
        </p:grpSpPr>
        <p:grpSp>
          <p:nvGrpSpPr>
            <p:cNvPr id="3" name="Group 2">
              <a:extLst>
                <a:ext uri="{FF2B5EF4-FFF2-40B4-BE49-F238E27FC236}">
                  <a16:creationId xmlns:a16="http://schemas.microsoft.com/office/drawing/2014/main" id="{D5F97BFE-B780-B47B-700C-E266D4223E82}"/>
                </a:ext>
              </a:extLst>
            </p:cNvPr>
            <p:cNvGrpSpPr/>
            <p:nvPr userDrawn="1"/>
          </p:nvGrpSpPr>
          <p:grpSpPr>
            <a:xfrm>
              <a:off x="7678330" y="107655"/>
              <a:ext cx="636222" cy="341239"/>
              <a:chOff x="7678330" y="107655"/>
              <a:chExt cx="636222" cy="341239"/>
            </a:xfrm>
          </p:grpSpPr>
          <p:sp>
            <p:nvSpPr>
              <p:cNvPr id="9" name="Freeform: Shape 8">
                <a:extLst>
                  <a:ext uri="{FF2B5EF4-FFF2-40B4-BE49-F238E27FC236}">
                    <a16:creationId xmlns:a16="http://schemas.microsoft.com/office/drawing/2014/main" id="{8B0C91F7-C752-6208-5C52-E5D59D8C4760}"/>
                  </a:ext>
                </a:extLst>
              </p:cNvPr>
              <p:cNvSpPr/>
              <p:nvPr/>
            </p:nvSpPr>
            <p:spPr>
              <a:xfrm>
                <a:off x="7781874" y="215555"/>
                <a:ext cx="63217" cy="63212"/>
              </a:xfrm>
              <a:custGeom>
                <a:avLst/>
                <a:gdLst>
                  <a:gd name="connsiteX0" fmla="*/ 405251 w 474938"/>
                  <a:gd name="connsiteY0" fmla="*/ 405225 h 474898"/>
                  <a:gd name="connsiteX1" fmla="*/ 69694 w 474938"/>
                  <a:gd name="connsiteY1" fmla="*/ 405577 h 474898"/>
                  <a:gd name="connsiteX2" fmla="*/ 505 w 474938"/>
                  <a:gd name="connsiteY2" fmla="*/ 252825 h 474898"/>
                  <a:gd name="connsiteX3" fmla="*/ 114 w 474938"/>
                  <a:gd name="connsiteY3" fmla="*/ 252825 h 474898"/>
                  <a:gd name="connsiteX4" fmla="*/ 114 w 474938"/>
                  <a:gd name="connsiteY4" fmla="*/ 244614 h 474898"/>
                  <a:gd name="connsiteX5" fmla="*/ 114 w 474938"/>
                  <a:gd name="connsiteY5" fmla="*/ 229831 h 474898"/>
                  <a:gd name="connsiteX6" fmla="*/ 114 w 474938"/>
                  <a:gd name="connsiteY6" fmla="*/ 393 h 474898"/>
                  <a:gd name="connsiteX7" fmla="*/ 223523 w 474938"/>
                  <a:gd name="connsiteY7" fmla="*/ 393 h 474898"/>
                  <a:gd name="connsiteX8" fmla="*/ 251060 w 474938"/>
                  <a:gd name="connsiteY8" fmla="*/ 393 h 474898"/>
                  <a:gd name="connsiteX9" fmla="*/ 252594 w 474938"/>
                  <a:gd name="connsiteY9" fmla="*/ 393 h 474898"/>
                  <a:gd name="connsiteX10" fmla="*/ 252594 w 474938"/>
                  <a:gd name="connsiteY10" fmla="*/ 469 h 474898"/>
                  <a:gd name="connsiteX11" fmla="*/ 474459 w 474938"/>
                  <a:gd name="connsiteY11" fmla="*/ 252196 h 474898"/>
                  <a:gd name="connsiteX12" fmla="*/ 405251 w 474938"/>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8" h="474898">
                    <a:moveTo>
                      <a:pt x="405251" y="405225"/>
                    </a:moveTo>
                    <a:cubicBezTo>
                      <a:pt x="312687" y="497988"/>
                      <a:pt x="162449" y="498141"/>
                      <a:pt x="69694" y="405577"/>
                    </a:cubicBezTo>
                    <a:cubicBezTo>
                      <a:pt x="28804" y="364781"/>
                      <a:pt x="4210" y="310470"/>
                      <a:pt x="505" y="252825"/>
                    </a:cubicBezTo>
                    <a:lnTo>
                      <a:pt x="114" y="252825"/>
                    </a:lnTo>
                    <a:lnTo>
                      <a:pt x="114" y="244614"/>
                    </a:lnTo>
                    <a:cubicBezTo>
                      <a:pt x="-38" y="239680"/>
                      <a:pt x="-38" y="234765"/>
                      <a:pt x="114" y="229831"/>
                    </a:cubicBezTo>
                    <a:lnTo>
                      <a:pt x="114" y="393"/>
                    </a:lnTo>
                    <a:lnTo>
                      <a:pt x="223523" y="393"/>
                    </a:lnTo>
                    <a:cubicBezTo>
                      <a:pt x="232696" y="-131"/>
                      <a:pt x="241887" y="-131"/>
                      <a:pt x="251060" y="393"/>
                    </a:cubicBezTo>
                    <a:lnTo>
                      <a:pt x="252594" y="393"/>
                    </a:lnTo>
                    <a:lnTo>
                      <a:pt x="252594" y="469"/>
                    </a:lnTo>
                    <a:cubicBezTo>
                      <a:pt x="383372" y="8718"/>
                      <a:pt x="482708" y="121418"/>
                      <a:pt x="474459" y="252196"/>
                    </a:cubicBezTo>
                    <a:cubicBezTo>
                      <a:pt x="470821" y="309936"/>
                      <a:pt x="446208" y="364362"/>
                      <a:pt x="405251" y="405225"/>
                    </a:cubicBezTo>
                    <a:close/>
                  </a:path>
                </a:pathLst>
              </a:custGeom>
              <a:solidFill>
                <a:srgbClr val="1376BC"/>
              </a:solidFill>
              <a:ln w="9525" cap="flat">
                <a:noFill/>
                <a:prstDash val="solid"/>
                <a:miter/>
              </a:ln>
            </p:spPr>
            <p:txBody>
              <a:bodyPr rtlCol="0" anchor="ctr"/>
              <a:lstStyle/>
              <a:p>
                <a:endParaRPr lang="en-IN" sz="2400"/>
              </a:p>
            </p:txBody>
          </p:sp>
          <p:sp>
            <p:nvSpPr>
              <p:cNvPr id="10" name="Freeform: Shape 9">
                <a:extLst>
                  <a:ext uri="{FF2B5EF4-FFF2-40B4-BE49-F238E27FC236}">
                    <a16:creationId xmlns:a16="http://schemas.microsoft.com/office/drawing/2014/main" id="{32EFF3A0-A198-F7F5-1FE7-4EE72401ACDD}"/>
                  </a:ext>
                </a:extLst>
              </p:cNvPr>
              <p:cNvSpPr/>
              <p:nvPr/>
            </p:nvSpPr>
            <p:spPr>
              <a:xfrm>
                <a:off x="7844538" y="215555"/>
                <a:ext cx="63217" cy="63212"/>
              </a:xfrm>
              <a:custGeom>
                <a:avLst/>
                <a:gdLst>
                  <a:gd name="connsiteX0" fmla="*/ 69687 w 474937"/>
                  <a:gd name="connsiteY0" fmla="*/ 405225 h 474898"/>
                  <a:gd name="connsiteX1" fmla="*/ 405244 w 474937"/>
                  <a:gd name="connsiteY1" fmla="*/ 405577 h 474898"/>
                  <a:gd name="connsiteX2" fmla="*/ 474433 w 474937"/>
                  <a:gd name="connsiteY2" fmla="*/ 252825 h 474898"/>
                  <a:gd name="connsiteX3" fmla="*/ 474824 w 474937"/>
                  <a:gd name="connsiteY3" fmla="*/ 252825 h 474898"/>
                  <a:gd name="connsiteX4" fmla="*/ 474824 w 474937"/>
                  <a:gd name="connsiteY4" fmla="*/ 244614 h 474898"/>
                  <a:gd name="connsiteX5" fmla="*/ 474824 w 474937"/>
                  <a:gd name="connsiteY5" fmla="*/ 229831 h 474898"/>
                  <a:gd name="connsiteX6" fmla="*/ 474824 w 474937"/>
                  <a:gd name="connsiteY6" fmla="*/ 393 h 474898"/>
                  <a:gd name="connsiteX7" fmla="*/ 251415 w 474937"/>
                  <a:gd name="connsiteY7" fmla="*/ 393 h 474898"/>
                  <a:gd name="connsiteX8" fmla="*/ 223869 w 474937"/>
                  <a:gd name="connsiteY8" fmla="*/ 393 h 474898"/>
                  <a:gd name="connsiteX9" fmla="*/ 222345 w 474937"/>
                  <a:gd name="connsiteY9" fmla="*/ 393 h 474898"/>
                  <a:gd name="connsiteX10" fmla="*/ 222345 w 474937"/>
                  <a:gd name="connsiteY10" fmla="*/ 469 h 474898"/>
                  <a:gd name="connsiteX11" fmla="*/ 479 w 474937"/>
                  <a:gd name="connsiteY11" fmla="*/ 252196 h 474898"/>
                  <a:gd name="connsiteX12" fmla="*/ 69687 w 474937"/>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7" h="474898">
                    <a:moveTo>
                      <a:pt x="69687" y="405225"/>
                    </a:moveTo>
                    <a:cubicBezTo>
                      <a:pt x="162251" y="497988"/>
                      <a:pt x="312489" y="498141"/>
                      <a:pt x="405244" y="405577"/>
                    </a:cubicBezTo>
                    <a:cubicBezTo>
                      <a:pt x="446134" y="364781"/>
                      <a:pt x="470728" y="310470"/>
                      <a:pt x="474433" y="252825"/>
                    </a:cubicBezTo>
                    <a:lnTo>
                      <a:pt x="474824" y="252825"/>
                    </a:lnTo>
                    <a:lnTo>
                      <a:pt x="474824" y="244614"/>
                    </a:lnTo>
                    <a:cubicBezTo>
                      <a:pt x="474976" y="239680"/>
                      <a:pt x="474976" y="234765"/>
                      <a:pt x="474824" y="229831"/>
                    </a:cubicBezTo>
                    <a:lnTo>
                      <a:pt x="474824" y="393"/>
                    </a:lnTo>
                    <a:lnTo>
                      <a:pt x="251415" y="393"/>
                    </a:lnTo>
                    <a:cubicBezTo>
                      <a:pt x="242242" y="-131"/>
                      <a:pt x="233041" y="-131"/>
                      <a:pt x="223869" y="393"/>
                    </a:cubicBezTo>
                    <a:lnTo>
                      <a:pt x="222345" y="393"/>
                    </a:lnTo>
                    <a:lnTo>
                      <a:pt x="222345" y="469"/>
                    </a:lnTo>
                    <a:cubicBezTo>
                      <a:pt x="91566" y="8718"/>
                      <a:pt x="-7770" y="121418"/>
                      <a:pt x="479" y="252196"/>
                    </a:cubicBezTo>
                    <a:cubicBezTo>
                      <a:pt x="4117" y="309936"/>
                      <a:pt x="28730" y="364362"/>
                      <a:pt x="69687" y="405225"/>
                    </a:cubicBezTo>
                    <a:close/>
                  </a:path>
                </a:pathLst>
              </a:custGeom>
              <a:solidFill>
                <a:srgbClr val="6FA643"/>
              </a:solidFill>
              <a:ln w="9525" cap="flat">
                <a:noFill/>
                <a:prstDash val="solid"/>
                <a:miter/>
              </a:ln>
            </p:spPr>
            <p:txBody>
              <a:bodyPr rtlCol="0" anchor="ctr"/>
              <a:lstStyle/>
              <a:p>
                <a:endParaRPr lang="en-IN" sz="2400"/>
              </a:p>
            </p:txBody>
          </p:sp>
          <p:sp>
            <p:nvSpPr>
              <p:cNvPr id="11" name="Freeform: Shape 10">
                <a:extLst>
                  <a:ext uri="{FF2B5EF4-FFF2-40B4-BE49-F238E27FC236}">
                    <a16:creationId xmlns:a16="http://schemas.microsoft.com/office/drawing/2014/main" id="{CD636167-EBD4-89EF-DBED-5B38D4334B95}"/>
                  </a:ext>
                </a:extLst>
              </p:cNvPr>
              <p:cNvSpPr/>
              <p:nvPr/>
            </p:nvSpPr>
            <p:spPr>
              <a:xfrm>
                <a:off x="7781874" y="275478"/>
                <a:ext cx="63213" cy="63214"/>
              </a:xfrm>
              <a:custGeom>
                <a:avLst/>
                <a:gdLst>
                  <a:gd name="connsiteX0" fmla="*/ 405251 w 474902"/>
                  <a:gd name="connsiteY0" fmla="*/ 69679 h 474910"/>
                  <a:gd name="connsiteX1" fmla="*/ 69694 w 474902"/>
                  <a:gd name="connsiteY1" fmla="*/ 69317 h 474910"/>
                  <a:gd name="connsiteX2" fmla="*/ 505 w 474902"/>
                  <a:gd name="connsiteY2" fmla="*/ 222031 h 474910"/>
                  <a:gd name="connsiteX3" fmla="*/ 114 w 474902"/>
                  <a:gd name="connsiteY3" fmla="*/ 222031 h 474910"/>
                  <a:gd name="connsiteX4" fmla="*/ 114 w 474902"/>
                  <a:gd name="connsiteY4" fmla="*/ 230242 h 474910"/>
                  <a:gd name="connsiteX5" fmla="*/ 114 w 474902"/>
                  <a:gd name="connsiteY5" fmla="*/ 245025 h 474910"/>
                  <a:gd name="connsiteX6" fmla="*/ 114 w 474902"/>
                  <a:gd name="connsiteY6" fmla="*/ 474511 h 474910"/>
                  <a:gd name="connsiteX7" fmla="*/ 223523 w 474902"/>
                  <a:gd name="connsiteY7" fmla="*/ 474511 h 474910"/>
                  <a:gd name="connsiteX8" fmla="*/ 251060 w 474902"/>
                  <a:gd name="connsiteY8" fmla="*/ 474511 h 474910"/>
                  <a:gd name="connsiteX9" fmla="*/ 252594 w 474902"/>
                  <a:gd name="connsiteY9" fmla="*/ 474511 h 474910"/>
                  <a:gd name="connsiteX10" fmla="*/ 252594 w 474902"/>
                  <a:gd name="connsiteY10" fmla="*/ 474396 h 474910"/>
                  <a:gd name="connsiteX11" fmla="*/ 474421 w 474902"/>
                  <a:gd name="connsiteY11" fmla="*/ 222632 h 474910"/>
                  <a:gd name="connsiteX12" fmla="*/ 4052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405251" y="69679"/>
                    </a:moveTo>
                    <a:cubicBezTo>
                      <a:pt x="312687" y="-23085"/>
                      <a:pt x="162449" y="-23247"/>
                      <a:pt x="69694" y="69317"/>
                    </a:cubicBezTo>
                    <a:cubicBezTo>
                      <a:pt x="28813" y="110113"/>
                      <a:pt x="4220" y="164405"/>
                      <a:pt x="505" y="222031"/>
                    </a:cubicBezTo>
                    <a:lnTo>
                      <a:pt x="114" y="222031"/>
                    </a:lnTo>
                    <a:lnTo>
                      <a:pt x="114" y="230242"/>
                    </a:lnTo>
                    <a:cubicBezTo>
                      <a:pt x="-38" y="235176"/>
                      <a:pt x="-38" y="240100"/>
                      <a:pt x="114" y="245025"/>
                    </a:cubicBezTo>
                    <a:lnTo>
                      <a:pt x="114" y="474511"/>
                    </a:lnTo>
                    <a:lnTo>
                      <a:pt x="223523" y="474511"/>
                    </a:lnTo>
                    <a:cubicBezTo>
                      <a:pt x="232696" y="475044"/>
                      <a:pt x="241887" y="475044"/>
                      <a:pt x="251060" y="474511"/>
                    </a:cubicBezTo>
                    <a:lnTo>
                      <a:pt x="252594" y="474511"/>
                    </a:lnTo>
                    <a:lnTo>
                      <a:pt x="252594" y="474396"/>
                    </a:lnTo>
                    <a:cubicBezTo>
                      <a:pt x="383372" y="466129"/>
                      <a:pt x="482689" y="353410"/>
                      <a:pt x="474421" y="222632"/>
                    </a:cubicBezTo>
                    <a:cubicBezTo>
                      <a:pt x="470773" y="164919"/>
                      <a:pt x="446180" y="110532"/>
                      <a:pt x="405251" y="69679"/>
                    </a:cubicBezTo>
                    <a:close/>
                  </a:path>
                </a:pathLst>
              </a:custGeom>
              <a:solidFill>
                <a:srgbClr val="818282"/>
              </a:solidFill>
              <a:ln w="9525" cap="flat">
                <a:noFill/>
                <a:prstDash val="solid"/>
                <a:miter/>
              </a:ln>
            </p:spPr>
            <p:txBody>
              <a:bodyPr rtlCol="0" anchor="ctr"/>
              <a:lstStyle/>
              <a:p>
                <a:endParaRPr lang="en-IN" sz="2400"/>
              </a:p>
            </p:txBody>
          </p:sp>
          <p:sp>
            <p:nvSpPr>
              <p:cNvPr id="12" name="Freeform: Shape 11">
                <a:extLst>
                  <a:ext uri="{FF2B5EF4-FFF2-40B4-BE49-F238E27FC236}">
                    <a16:creationId xmlns:a16="http://schemas.microsoft.com/office/drawing/2014/main" id="{5D0AAEBD-6BDA-F30A-CF41-9D2EB79AAD86}"/>
                  </a:ext>
                </a:extLst>
              </p:cNvPr>
              <p:cNvSpPr/>
              <p:nvPr/>
            </p:nvSpPr>
            <p:spPr>
              <a:xfrm>
                <a:off x="7844543" y="275478"/>
                <a:ext cx="63213" cy="63214"/>
              </a:xfrm>
              <a:custGeom>
                <a:avLst/>
                <a:gdLst>
                  <a:gd name="connsiteX0" fmla="*/ 69651 w 474902"/>
                  <a:gd name="connsiteY0" fmla="*/ 69679 h 474910"/>
                  <a:gd name="connsiteX1" fmla="*/ 405208 w 474902"/>
                  <a:gd name="connsiteY1" fmla="*/ 69317 h 474910"/>
                  <a:gd name="connsiteX2" fmla="*/ 474397 w 474902"/>
                  <a:gd name="connsiteY2" fmla="*/ 222031 h 474910"/>
                  <a:gd name="connsiteX3" fmla="*/ 474788 w 474902"/>
                  <a:gd name="connsiteY3" fmla="*/ 222031 h 474910"/>
                  <a:gd name="connsiteX4" fmla="*/ 474788 w 474902"/>
                  <a:gd name="connsiteY4" fmla="*/ 230242 h 474910"/>
                  <a:gd name="connsiteX5" fmla="*/ 474788 w 474902"/>
                  <a:gd name="connsiteY5" fmla="*/ 245025 h 474910"/>
                  <a:gd name="connsiteX6" fmla="*/ 474788 w 474902"/>
                  <a:gd name="connsiteY6" fmla="*/ 474511 h 474910"/>
                  <a:gd name="connsiteX7" fmla="*/ 251379 w 474902"/>
                  <a:gd name="connsiteY7" fmla="*/ 474511 h 474910"/>
                  <a:gd name="connsiteX8" fmla="*/ 223833 w 474902"/>
                  <a:gd name="connsiteY8" fmla="*/ 474511 h 474910"/>
                  <a:gd name="connsiteX9" fmla="*/ 222309 w 474902"/>
                  <a:gd name="connsiteY9" fmla="*/ 474511 h 474910"/>
                  <a:gd name="connsiteX10" fmla="*/ 222309 w 474902"/>
                  <a:gd name="connsiteY10" fmla="*/ 474396 h 474910"/>
                  <a:gd name="connsiteX11" fmla="*/ 481 w 474902"/>
                  <a:gd name="connsiteY11" fmla="*/ 222632 h 474910"/>
                  <a:gd name="connsiteX12" fmla="*/ 696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69651" y="69679"/>
                    </a:moveTo>
                    <a:cubicBezTo>
                      <a:pt x="162215" y="-23085"/>
                      <a:pt x="312453" y="-23247"/>
                      <a:pt x="405208" y="69317"/>
                    </a:cubicBezTo>
                    <a:cubicBezTo>
                      <a:pt x="446089" y="110113"/>
                      <a:pt x="470683" y="164405"/>
                      <a:pt x="474397" y="222031"/>
                    </a:cubicBezTo>
                    <a:lnTo>
                      <a:pt x="474788" y="222031"/>
                    </a:lnTo>
                    <a:lnTo>
                      <a:pt x="474788" y="230242"/>
                    </a:lnTo>
                    <a:cubicBezTo>
                      <a:pt x="474940" y="235176"/>
                      <a:pt x="474940" y="240100"/>
                      <a:pt x="474788" y="245025"/>
                    </a:cubicBezTo>
                    <a:lnTo>
                      <a:pt x="474788" y="474511"/>
                    </a:lnTo>
                    <a:lnTo>
                      <a:pt x="251379" y="474511"/>
                    </a:lnTo>
                    <a:cubicBezTo>
                      <a:pt x="242206" y="475044"/>
                      <a:pt x="233005" y="475044"/>
                      <a:pt x="223833" y="474511"/>
                    </a:cubicBezTo>
                    <a:lnTo>
                      <a:pt x="222309" y="474511"/>
                    </a:lnTo>
                    <a:lnTo>
                      <a:pt x="222309" y="474396"/>
                    </a:lnTo>
                    <a:cubicBezTo>
                      <a:pt x="91530" y="466129"/>
                      <a:pt x="-7787" y="353410"/>
                      <a:pt x="481" y="222632"/>
                    </a:cubicBezTo>
                    <a:cubicBezTo>
                      <a:pt x="4129" y="164919"/>
                      <a:pt x="28723" y="110532"/>
                      <a:pt x="69651" y="69679"/>
                    </a:cubicBezTo>
                    <a:close/>
                  </a:path>
                </a:pathLst>
              </a:custGeom>
              <a:solidFill>
                <a:srgbClr val="EE6626"/>
              </a:solidFill>
              <a:ln w="9525" cap="flat">
                <a:noFill/>
                <a:prstDash val="solid"/>
                <a:miter/>
              </a:ln>
            </p:spPr>
            <p:txBody>
              <a:bodyPr rtlCol="0" anchor="ctr"/>
              <a:lstStyle/>
              <a:p>
                <a:endParaRPr lang="en-IN" sz="2400"/>
              </a:p>
            </p:txBody>
          </p:sp>
          <p:sp>
            <p:nvSpPr>
              <p:cNvPr id="13" name="Freeform: Shape 12">
                <a:extLst>
                  <a:ext uri="{FF2B5EF4-FFF2-40B4-BE49-F238E27FC236}">
                    <a16:creationId xmlns:a16="http://schemas.microsoft.com/office/drawing/2014/main" id="{9F1C6D81-17C5-1EAC-6D27-B07CF96D0CBE}"/>
                  </a:ext>
                </a:extLst>
              </p:cNvPr>
              <p:cNvSpPr/>
              <p:nvPr/>
            </p:nvSpPr>
            <p:spPr>
              <a:xfrm>
                <a:off x="7678330" y="107655"/>
                <a:ext cx="636222" cy="341239"/>
              </a:xfrm>
              <a:custGeom>
                <a:avLst/>
                <a:gdLst>
                  <a:gd name="connsiteX0" fmla="*/ 4779798 w 4779797"/>
                  <a:gd name="connsiteY0" fmla="*/ 995801 h 2563653"/>
                  <a:gd name="connsiteX1" fmla="*/ 4779798 w 4779797"/>
                  <a:gd name="connsiteY1" fmla="*/ 1589037 h 2563653"/>
                  <a:gd name="connsiteX2" fmla="*/ 4537539 w 4779797"/>
                  <a:gd name="connsiteY2" fmla="*/ 1605229 h 2563653"/>
                  <a:gd name="connsiteX3" fmla="*/ 4426268 w 4779797"/>
                  <a:gd name="connsiteY3" fmla="*/ 1842849 h 2563653"/>
                  <a:gd name="connsiteX4" fmla="*/ 4567886 w 4779797"/>
                  <a:gd name="connsiteY4" fmla="*/ 2012804 h 2563653"/>
                  <a:gd name="connsiteX5" fmla="*/ 4313682 w 4779797"/>
                  <a:gd name="connsiteY5" fmla="*/ 2309403 h 2563653"/>
                  <a:gd name="connsiteX6" fmla="*/ 4101275 w 4779797"/>
                  <a:gd name="connsiteY6" fmla="*/ 2167785 h 2563653"/>
                  <a:gd name="connsiteX7" fmla="*/ 3795903 w 4779797"/>
                  <a:gd name="connsiteY7" fmla="*/ 2299088 h 2563653"/>
                  <a:gd name="connsiteX8" fmla="*/ 3762832 w 4779797"/>
                  <a:gd name="connsiteY8" fmla="*/ 2563654 h 2563653"/>
                  <a:gd name="connsiteX9" fmla="*/ 3275533 w 4779797"/>
                  <a:gd name="connsiteY9" fmla="*/ 2563654 h 2563653"/>
                  <a:gd name="connsiteX10" fmla="*/ 3240948 w 4779797"/>
                  <a:gd name="connsiteY10" fmla="*/ 2286972 h 2563653"/>
                  <a:gd name="connsiteX11" fmla="*/ 2949693 w 4779797"/>
                  <a:gd name="connsiteY11" fmla="*/ 2148126 h 2563653"/>
                  <a:gd name="connsiteX12" fmla="*/ 2745858 w 4779797"/>
                  <a:gd name="connsiteY12" fmla="*/ 2267026 h 2563653"/>
                  <a:gd name="connsiteX13" fmla="*/ 2470404 w 4779797"/>
                  <a:gd name="connsiteY13" fmla="*/ 1991592 h 2563653"/>
                  <a:gd name="connsiteX14" fmla="*/ 2889228 w 4779797"/>
                  <a:gd name="connsiteY14" fmla="*/ 1572768 h 2563653"/>
                  <a:gd name="connsiteX15" fmla="*/ 3808390 w 4779797"/>
                  <a:gd name="connsiteY15" fmla="*/ 1924860 h 2563653"/>
                  <a:gd name="connsiteX16" fmla="*/ 4160482 w 4779797"/>
                  <a:gd name="connsiteY16" fmla="*/ 1005697 h 2563653"/>
                  <a:gd name="connsiteX17" fmla="*/ 3241320 w 4779797"/>
                  <a:gd name="connsiteY17" fmla="*/ 653606 h 2563653"/>
                  <a:gd name="connsiteX18" fmla="*/ 3098149 w 4779797"/>
                  <a:gd name="connsiteY18" fmla="*/ 739378 h 2563653"/>
                  <a:gd name="connsiteX19" fmla="*/ 2132028 w 4779797"/>
                  <a:gd name="connsiteY19" fmla="*/ 1846574 h 2563653"/>
                  <a:gd name="connsiteX20" fmla="*/ 2288191 w 4779797"/>
                  <a:gd name="connsiteY20" fmla="*/ 2033969 h 2563653"/>
                  <a:gd name="connsiteX21" fmla="*/ 2055133 w 4779797"/>
                  <a:gd name="connsiteY21" fmla="*/ 2309403 h 2563653"/>
                  <a:gd name="connsiteX22" fmla="*/ 1803511 w 4779797"/>
                  <a:gd name="connsiteY22" fmla="*/ 2165576 h 2563653"/>
                  <a:gd name="connsiteX23" fmla="*/ 1515923 w 4779797"/>
                  <a:gd name="connsiteY23" fmla="*/ 2293449 h 2563653"/>
                  <a:gd name="connsiteX24" fmla="*/ 1461888 w 4779797"/>
                  <a:gd name="connsiteY24" fmla="*/ 2563616 h 2563653"/>
                  <a:gd name="connsiteX25" fmla="*/ 995772 w 4779797"/>
                  <a:gd name="connsiteY25" fmla="*/ 2563616 h 2563653"/>
                  <a:gd name="connsiteX26" fmla="*/ 977998 w 4779797"/>
                  <a:gd name="connsiteY26" fmla="*/ 2296916 h 2563653"/>
                  <a:gd name="connsiteX27" fmla="*/ 657892 w 4779797"/>
                  <a:gd name="connsiteY27" fmla="*/ 2154336 h 2563653"/>
                  <a:gd name="connsiteX28" fmla="*/ 423720 w 4779797"/>
                  <a:gd name="connsiteY28" fmla="*/ 2288219 h 2563653"/>
                  <a:gd name="connsiteX29" fmla="*/ 190662 w 4779797"/>
                  <a:gd name="connsiteY29" fmla="*/ 2012785 h 2563653"/>
                  <a:gd name="connsiteX30" fmla="*/ 343281 w 4779797"/>
                  <a:gd name="connsiteY30" fmla="*/ 1826247 h 2563653"/>
                  <a:gd name="connsiteX31" fmla="*/ 235268 w 4779797"/>
                  <a:gd name="connsiteY31" fmla="*/ 1584655 h 2563653"/>
                  <a:gd name="connsiteX32" fmla="*/ 0 w 4779797"/>
                  <a:gd name="connsiteY32" fmla="*/ 1567853 h 2563653"/>
                  <a:gd name="connsiteX33" fmla="*/ 0 w 4779797"/>
                  <a:gd name="connsiteY33" fmla="*/ 974617 h 2563653"/>
                  <a:gd name="connsiteX34" fmla="*/ 242259 w 4779797"/>
                  <a:gd name="connsiteY34" fmla="*/ 958425 h 2563653"/>
                  <a:gd name="connsiteX35" fmla="*/ 353473 w 4779797"/>
                  <a:gd name="connsiteY35" fmla="*/ 720804 h 2563653"/>
                  <a:gd name="connsiteX36" fmla="*/ 211846 w 4779797"/>
                  <a:gd name="connsiteY36" fmla="*/ 550869 h 2563653"/>
                  <a:gd name="connsiteX37" fmla="*/ 466096 w 4779797"/>
                  <a:gd name="connsiteY37" fmla="*/ 254251 h 2563653"/>
                  <a:gd name="connsiteX38" fmla="*/ 678504 w 4779797"/>
                  <a:gd name="connsiteY38" fmla="*/ 395869 h 2563653"/>
                  <a:gd name="connsiteX39" fmla="*/ 983932 w 4779797"/>
                  <a:gd name="connsiteY39" fmla="*/ 264557 h 2563653"/>
                  <a:gd name="connsiteX40" fmla="*/ 1017003 w 4779797"/>
                  <a:gd name="connsiteY40" fmla="*/ 0 h 2563653"/>
                  <a:gd name="connsiteX41" fmla="*/ 1504302 w 4779797"/>
                  <a:gd name="connsiteY41" fmla="*/ 0 h 2563653"/>
                  <a:gd name="connsiteX42" fmla="*/ 1538888 w 4779797"/>
                  <a:gd name="connsiteY42" fmla="*/ 276673 h 2563653"/>
                  <a:gd name="connsiteX43" fmla="*/ 1830105 w 4779797"/>
                  <a:gd name="connsiteY43" fmla="*/ 415528 h 2563653"/>
                  <a:gd name="connsiteX44" fmla="*/ 2033940 w 4779797"/>
                  <a:gd name="connsiteY44" fmla="*/ 296618 h 2563653"/>
                  <a:gd name="connsiteX45" fmla="*/ 2309374 w 4779797"/>
                  <a:gd name="connsiteY45" fmla="*/ 572053 h 2563653"/>
                  <a:gd name="connsiteX46" fmla="*/ 1890551 w 4779797"/>
                  <a:gd name="connsiteY46" fmla="*/ 990876 h 2563653"/>
                  <a:gd name="connsiteX47" fmla="*/ 969693 w 4779797"/>
                  <a:gd name="connsiteY47" fmla="*/ 630698 h 2563653"/>
                  <a:gd name="connsiteX48" fmla="*/ 609514 w 4779797"/>
                  <a:gd name="connsiteY48" fmla="*/ 1551556 h 2563653"/>
                  <a:gd name="connsiteX49" fmla="*/ 1250023 w 4779797"/>
                  <a:gd name="connsiteY49" fmla="*/ 1970399 h 2563653"/>
                  <a:gd name="connsiteX50" fmla="*/ 1913573 w 4779797"/>
                  <a:gd name="connsiteY50" fmla="*/ 1558042 h 2563653"/>
                  <a:gd name="connsiteX51" fmla="*/ 2652894 w 4779797"/>
                  <a:gd name="connsiteY51" fmla="*/ 723243 h 2563653"/>
                  <a:gd name="connsiteX52" fmla="*/ 2491588 w 4779797"/>
                  <a:gd name="connsiteY52" fmla="*/ 529676 h 2563653"/>
                  <a:gd name="connsiteX53" fmla="*/ 2724646 w 4779797"/>
                  <a:gd name="connsiteY53" fmla="*/ 254241 h 2563653"/>
                  <a:gd name="connsiteX54" fmla="*/ 2976267 w 4779797"/>
                  <a:gd name="connsiteY54" fmla="*/ 398069 h 2563653"/>
                  <a:gd name="connsiteX55" fmla="*/ 3263856 w 4779797"/>
                  <a:gd name="connsiteY55" fmla="*/ 270205 h 2563653"/>
                  <a:gd name="connsiteX56" fmla="*/ 3317881 w 4779797"/>
                  <a:gd name="connsiteY56" fmla="*/ 38 h 2563653"/>
                  <a:gd name="connsiteX57" fmla="*/ 3784006 w 4779797"/>
                  <a:gd name="connsiteY57" fmla="*/ 38 h 2563653"/>
                  <a:gd name="connsiteX58" fmla="*/ 3801780 w 4779797"/>
                  <a:gd name="connsiteY58" fmla="*/ 266738 h 2563653"/>
                  <a:gd name="connsiteX59" fmla="*/ 4121887 w 4779797"/>
                  <a:gd name="connsiteY59" fmla="*/ 409318 h 2563653"/>
                  <a:gd name="connsiteX60" fmla="*/ 4356059 w 4779797"/>
                  <a:gd name="connsiteY60" fmla="*/ 275501 h 2563653"/>
                  <a:gd name="connsiteX61" fmla="*/ 4589145 w 4779797"/>
                  <a:gd name="connsiteY61" fmla="*/ 550869 h 2563653"/>
                  <a:gd name="connsiteX62" fmla="*/ 4436526 w 4779797"/>
                  <a:gd name="connsiteY62" fmla="*/ 737407 h 2563653"/>
                  <a:gd name="connsiteX63" fmla="*/ 4544559 w 4779797"/>
                  <a:gd name="connsiteY63" fmla="*/ 978999 h 256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79797" h="2563653">
                    <a:moveTo>
                      <a:pt x="4779798" y="995801"/>
                    </a:moveTo>
                    <a:lnTo>
                      <a:pt x="4779798" y="1589037"/>
                    </a:lnTo>
                    <a:lnTo>
                      <a:pt x="4537539" y="1605229"/>
                    </a:lnTo>
                    <a:cubicBezTo>
                      <a:pt x="4510574" y="1688792"/>
                      <a:pt x="4473188" y="1768631"/>
                      <a:pt x="4426268" y="1842849"/>
                    </a:cubicBezTo>
                    <a:lnTo>
                      <a:pt x="4567886" y="2012804"/>
                    </a:lnTo>
                    <a:lnTo>
                      <a:pt x="4313682" y="2309403"/>
                    </a:lnTo>
                    <a:lnTo>
                      <a:pt x="4101275" y="2167785"/>
                    </a:lnTo>
                    <a:cubicBezTo>
                      <a:pt x="4007158" y="2227593"/>
                      <a:pt x="3904060" y="2271922"/>
                      <a:pt x="3795903" y="2299088"/>
                    </a:cubicBezTo>
                    <a:lnTo>
                      <a:pt x="3762832" y="2563654"/>
                    </a:lnTo>
                    <a:lnTo>
                      <a:pt x="3275533" y="2563654"/>
                    </a:lnTo>
                    <a:lnTo>
                      <a:pt x="3240948" y="2286972"/>
                    </a:lnTo>
                    <a:cubicBezTo>
                      <a:pt x="3137259" y="2256054"/>
                      <a:pt x="3038999" y="2209210"/>
                      <a:pt x="2949693" y="2148126"/>
                    </a:cubicBezTo>
                    <a:lnTo>
                      <a:pt x="2745858" y="2267026"/>
                    </a:lnTo>
                    <a:lnTo>
                      <a:pt x="2470404" y="1991592"/>
                    </a:lnTo>
                    <a:lnTo>
                      <a:pt x="2889228" y="1572768"/>
                    </a:lnTo>
                    <a:cubicBezTo>
                      <a:pt x="3045819" y="1923812"/>
                      <a:pt x="3457346" y="2081451"/>
                      <a:pt x="3808390" y="1924860"/>
                    </a:cubicBezTo>
                    <a:cubicBezTo>
                      <a:pt x="4159444" y="1768269"/>
                      <a:pt x="4317083" y="1356741"/>
                      <a:pt x="4160482" y="1005697"/>
                    </a:cubicBezTo>
                    <a:cubicBezTo>
                      <a:pt x="4003891" y="654644"/>
                      <a:pt x="3592373" y="497005"/>
                      <a:pt x="3241320" y="653606"/>
                    </a:cubicBezTo>
                    <a:cubicBezTo>
                      <a:pt x="3190332" y="676351"/>
                      <a:pt x="3142260" y="705145"/>
                      <a:pt x="3098149" y="739378"/>
                    </a:cubicBezTo>
                    <a:lnTo>
                      <a:pt x="2132028" y="1846574"/>
                    </a:lnTo>
                    <a:lnTo>
                      <a:pt x="2288191" y="2033969"/>
                    </a:lnTo>
                    <a:lnTo>
                      <a:pt x="2055133" y="2309403"/>
                    </a:lnTo>
                    <a:lnTo>
                      <a:pt x="1803511" y="2165576"/>
                    </a:lnTo>
                    <a:cubicBezTo>
                      <a:pt x="1714662" y="2222487"/>
                      <a:pt x="1617697" y="2265607"/>
                      <a:pt x="1515923" y="2293449"/>
                    </a:cubicBezTo>
                    <a:lnTo>
                      <a:pt x="1461888" y="2563616"/>
                    </a:lnTo>
                    <a:lnTo>
                      <a:pt x="995772" y="2563616"/>
                    </a:lnTo>
                    <a:lnTo>
                      <a:pt x="977998" y="2296916"/>
                    </a:lnTo>
                    <a:cubicBezTo>
                      <a:pt x="864032" y="2267750"/>
                      <a:pt x="755799" y="2219554"/>
                      <a:pt x="657892" y="2154336"/>
                    </a:cubicBezTo>
                    <a:lnTo>
                      <a:pt x="423720" y="2288219"/>
                    </a:lnTo>
                    <a:lnTo>
                      <a:pt x="190662" y="2012785"/>
                    </a:lnTo>
                    <a:lnTo>
                      <a:pt x="343281" y="1826247"/>
                    </a:lnTo>
                    <a:cubicBezTo>
                      <a:pt x="297169" y="1750628"/>
                      <a:pt x="260873" y="1669447"/>
                      <a:pt x="235268" y="1584655"/>
                    </a:cubicBezTo>
                    <a:lnTo>
                      <a:pt x="0" y="1567853"/>
                    </a:lnTo>
                    <a:lnTo>
                      <a:pt x="0" y="974617"/>
                    </a:lnTo>
                    <a:lnTo>
                      <a:pt x="242259" y="958425"/>
                    </a:lnTo>
                    <a:cubicBezTo>
                      <a:pt x="269210" y="874862"/>
                      <a:pt x="306575" y="795033"/>
                      <a:pt x="353473" y="720804"/>
                    </a:cubicBezTo>
                    <a:lnTo>
                      <a:pt x="211846" y="550869"/>
                    </a:lnTo>
                    <a:lnTo>
                      <a:pt x="466096" y="254251"/>
                    </a:lnTo>
                    <a:lnTo>
                      <a:pt x="678504" y="395869"/>
                    </a:lnTo>
                    <a:cubicBezTo>
                      <a:pt x="772639" y="336050"/>
                      <a:pt x="875757" y="291716"/>
                      <a:pt x="983932" y="264557"/>
                    </a:cubicBezTo>
                    <a:lnTo>
                      <a:pt x="1017003" y="0"/>
                    </a:lnTo>
                    <a:lnTo>
                      <a:pt x="1504302" y="0"/>
                    </a:lnTo>
                    <a:lnTo>
                      <a:pt x="1538888" y="276673"/>
                    </a:lnTo>
                    <a:cubicBezTo>
                      <a:pt x="1642567" y="307599"/>
                      <a:pt x="1740808" y="354441"/>
                      <a:pt x="1830105" y="415528"/>
                    </a:cubicBezTo>
                    <a:lnTo>
                      <a:pt x="2033940" y="296618"/>
                    </a:lnTo>
                    <a:lnTo>
                      <a:pt x="2309374" y="572053"/>
                    </a:lnTo>
                    <a:lnTo>
                      <a:pt x="1890551" y="990876"/>
                    </a:lnTo>
                    <a:cubicBezTo>
                      <a:pt x="1735722" y="637127"/>
                      <a:pt x="1323442" y="475869"/>
                      <a:pt x="969693" y="630698"/>
                    </a:cubicBezTo>
                    <a:cubicBezTo>
                      <a:pt x="615944" y="785527"/>
                      <a:pt x="454683" y="1197807"/>
                      <a:pt x="609514" y="1551556"/>
                    </a:cubicBezTo>
                    <a:cubicBezTo>
                      <a:pt x="720871" y="1805997"/>
                      <a:pt x="972283" y="1970399"/>
                      <a:pt x="1250023" y="1970399"/>
                    </a:cubicBezTo>
                    <a:cubicBezTo>
                      <a:pt x="1514875" y="1970399"/>
                      <a:pt x="1754657" y="1830495"/>
                      <a:pt x="1913573" y="1558042"/>
                    </a:cubicBezTo>
                    <a:lnTo>
                      <a:pt x="2652894" y="723243"/>
                    </a:lnTo>
                    <a:lnTo>
                      <a:pt x="2491588" y="529676"/>
                    </a:lnTo>
                    <a:lnTo>
                      <a:pt x="2724646" y="254241"/>
                    </a:lnTo>
                    <a:lnTo>
                      <a:pt x="2976267" y="398069"/>
                    </a:lnTo>
                    <a:cubicBezTo>
                      <a:pt x="3065117" y="341156"/>
                      <a:pt x="3162081" y="298045"/>
                      <a:pt x="3263856" y="270205"/>
                    </a:cubicBezTo>
                    <a:lnTo>
                      <a:pt x="3317881" y="38"/>
                    </a:lnTo>
                    <a:lnTo>
                      <a:pt x="3784006" y="38"/>
                    </a:lnTo>
                    <a:lnTo>
                      <a:pt x="3801780" y="266738"/>
                    </a:lnTo>
                    <a:cubicBezTo>
                      <a:pt x="3915747" y="295896"/>
                      <a:pt x="4023979" y="344101"/>
                      <a:pt x="4121887" y="409318"/>
                    </a:cubicBezTo>
                    <a:lnTo>
                      <a:pt x="4356059" y="275501"/>
                    </a:lnTo>
                    <a:lnTo>
                      <a:pt x="4589145" y="550869"/>
                    </a:lnTo>
                    <a:lnTo>
                      <a:pt x="4436526" y="737407"/>
                    </a:lnTo>
                    <a:cubicBezTo>
                      <a:pt x="4482646" y="813025"/>
                      <a:pt x="4518946" y="894207"/>
                      <a:pt x="4544559" y="978999"/>
                    </a:cubicBezTo>
                    <a:close/>
                  </a:path>
                </a:pathLst>
              </a:custGeom>
              <a:solidFill>
                <a:srgbClr val="FFFFFF"/>
              </a:solidFill>
              <a:ln w="9525" cap="flat">
                <a:noFill/>
                <a:prstDash val="solid"/>
                <a:miter/>
              </a:ln>
            </p:spPr>
            <p:txBody>
              <a:bodyPr rtlCol="0" anchor="ctr"/>
              <a:lstStyle/>
              <a:p>
                <a:endParaRPr lang="en-IN" sz="2400"/>
              </a:p>
            </p:txBody>
          </p:sp>
          <p:sp>
            <p:nvSpPr>
              <p:cNvPr id="14" name="Freeform: Shape 13">
                <a:extLst>
                  <a:ext uri="{FF2B5EF4-FFF2-40B4-BE49-F238E27FC236}">
                    <a16:creationId xmlns:a16="http://schemas.microsoft.com/office/drawing/2014/main" id="{8AFFC8AD-5009-499E-FEFF-F064C88A0761}"/>
                  </a:ext>
                </a:extLst>
              </p:cNvPr>
              <p:cNvSpPr/>
              <p:nvPr/>
            </p:nvSpPr>
            <p:spPr>
              <a:xfrm>
                <a:off x="8092875" y="210836"/>
                <a:ext cx="118478" cy="144993"/>
              </a:xfrm>
              <a:custGeom>
                <a:avLst/>
                <a:gdLst>
                  <a:gd name="connsiteX0" fmla="*/ 635723 w 890099"/>
                  <a:gd name="connsiteY0" fmla="*/ 812844 h 1089298"/>
                  <a:gd name="connsiteX1" fmla="*/ 635723 w 890099"/>
                  <a:gd name="connsiteY1" fmla="*/ 1089298 h 1089298"/>
                  <a:gd name="connsiteX2" fmla="*/ 296728 w 890099"/>
                  <a:gd name="connsiteY2" fmla="*/ 1089298 h 1089298"/>
                  <a:gd name="connsiteX3" fmla="*/ 296728 w 890099"/>
                  <a:gd name="connsiteY3" fmla="*/ 830380 h 1089298"/>
                  <a:gd name="connsiteX4" fmla="*/ 25465 w 890099"/>
                  <a:gd name="connsiteY4" fmla="*/ 263176 h 1089298"/>
                  <a:gd name="connsiteX5" fmla="*/ 275563 w 890099"/>
                  <a:gd name="connsiteY5" fmla="*/ 0 h 1089298"/>
                  <a:gd name="connsiteX6" fmla="*/ 275563 w 890099"/>
                  <a:gd name="connsiteY6" fmla="*/ 432502 h 1089298"/>
                  <a:gd name="connsiteX7" fmla="*/ 466254 w 890099"/>
                  <a:gd name="connsiteY7" fmla="*/ 538439 h 1089298"/>
                  <a:gd name="connsiteX8" fmla="*/ 635799 w 890099"/>
                  <a:gd name="connsiteY8" fmla="*/ 432502 h 1089298"/>
                  <a:gd name="connsiteX9" fmla="*/ 635799 w 890099"/>
                  <a:gd name="connsiteY9" fmla="*/ 9773 h 1089298"/>
                  <a:gd name="connsiteX10" fmla="*/ 847301 w 890099"/>
                  <a:gd name="connsiteY10" fmla="*/ 601304 h 1089298"/>
                  <a:gd name="connsiteX11" fmla="*/ 635723 w 890099"/>
                  <a:gd name="connsiteY11" fmla="*/ 812844 h 10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099" h="1089298">
                    <a:moveTo>
                      <a:pt x="635723" y="812844"/>
                    </a:moveTo>
                    <a:lnTo>
                      <a:pt x="635723" y="1089298"/>
                    </a:lnTo>
                    <a:lnTo>
                      <a:pt x="296728" y="1089298"/>
                    </a:lnTo>
                    <a:lnTo>
                      <a:pt x="296728" y="830380"/>
                    </a:lnTo>
                    <a:cubicBezTo>
                      <a:pt x="65194" y="748655"/>
                      <a:pt x="-56250" y="494709"/>
                      <a:pt x="25465" y="263176"/>
                    </a:cubicBezTo>
                    <a:cubicBezTo>
                      <a:pt x="67585" y="143856"/>
                      <a:pt x="158549" y="48139"/>
                      <a:pt x="275563" y="0"/>
                    </a:cubicBezTo>
                    <a:lnTo>
                      <a:pt x="275563" y="432502"/>
                    </a:lnTo>
                    <a:lnTo>
                      <a:pt x="466254" y="538439"/>
                    </a:lnTo>
                    <a:lnTo>
                      <a:pt x="635799" y="432502"/>
                    </a:lnTo>
                    <a:lnTo>
                      <a:pt x="635799" y="9773"/>
                    </a:lnTo>
                    <a:cubicBezTo>
                      <a:pt x="857550" y="114710"/>
                      <a:pt x="952248" y="379552"/>
                      <a:pt x="847301" y="601304"/>
                    </a:cubicBezTo>
                    <a:cubicBezTo>
                      <a:pt x="803363" y="694163"/>
                      <a:pt x="728591" y="768915"/>
                      <a:pt x="635723" y="812844"/>
                    </a:cubicBezTo>
                    <a:close/>
                  </a:path>
                </a:pathLst>
              </a:custGeom>
              <a:solidFill>
                <a:srgbClr val="1376BC"/>
              </a:solidFill>
              <a:ln w="9525" cap="flat">
                <a:noFill/>
                <a:prstDash val="solid"/>
                <a:miter/>
              </a:ln>
            </p:spPr>
            <p:txBody>
              <a:bodyPr rtlCol="0" anchor="ctr"/>
              <a:lstStyle/>
              <a:p>
                <a:endParaRPr lang="en-IN" sz="2400"/>
              </a:p>
            </p:txBody>
          </p:sp>
        </p:grpSp>
        <p:grpSp>
          <p:nvGrpSpPr>
            <p:cNvPr id="6" name="Group 5">
              <a:extLst>
                <a:ext uri="{FF2B5EF4-FFF2-40B4-BE49-F238E27FC236}">
                  <a16:creationId xmlns:a16="http://schemas.microsoft.com/office/drawing/2014/main" id="{70F1C375-BDB5-A846-FCA7-0F32A0AAEBFE}"/>
                </a:ext>
              </a:extLst>
            </p:cNvPr>
            <p:cNvGrpSpPr/>
            <p:nvPr userDrawn="1"/>
          </p:nvGrpSpPr>
          <p:grpSpPr>
            <a:xfrm>
              <a:off x="8322300" y="117848"/>
              <a:ext cx="878497" cy="346249"/>
              <a:chOff x="8322300" y="117848"/>
              <a:chExt cx="878497" cy="346249"/>
            </a:xfrm>
          </p:grpSpPr>
          <p:sp>
            <p:nvSpPr>
              <p:cNvPr id="7" name="TextBox 6">
                <a:extLst>
                  <a:ext uri="{FF2B5EF4-FFF2-40B4-BE49-F238E27FC236}">
                    <a16:creationId xmlns:a16="http://schemas.microsoft.com/office/drawing/2014/main" id="{4636B087-8CC3-66B9-6DD9-96CA4062A68C}"/>
                  </a:ext>
                </a:extLst>
              </p:cNvPr>
              <p:cNvSpPr txBox="1"/>
              <p:nvPr userDrawn="1"/>
            </p:nvSpPr>
            <p:spPr>
              <a:xfrm>
                <a:off x="8322300" y="117848"/>
                <a:ext cx="878497" cy="346249"/>
              </a:xfrm>
              <a:prstGeom prst="rect">
                <a:avLst/>
              </a:prstGeom>
              <a:noFill/>
            </p:spPr>
            <p:txBody>
              <a:bodyPr wrap="square" rtlCol="0">
                <a:spAutoFit/>
              </a:bodyPr>
              <a:lstStyle/>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CHANGE </a:t>
                </a:r>
              </a:p>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EXCELLENCE</a:t>
                </a:r>
              </a:p>
            </p:txBody>
          </p:sp>
          <p:cxnSp>
            <p:nvCxnSpPr>
              <p:cNvPr id="8" name="Straight Connector 7">
                <a:extLst>
                  <a:ext uri="{FF2B5EF4-FFF2-40B4-BE49-F238E27FC236}">
                    <a16:creationId xmlns:a16="http://schemas.microsoft.com/office/drawing/2014/main" id="{6656F7C8-C87B-7746-E10E-F35F9ED3F2B3}"/>
                  </a:ext>
                </a:extLst>
              </p:cNvPr>
              <p:cNvCxnSpPr/>
              <p:nvPr userDrawn="1"/>
            </p:nvCxnSpPr>
            <p:spPr>
              <a:xfrm>
                <a:off x="8362021" y="146172"/>
                <a:ext cx="0" cy="2743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5372892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de bar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800101"/>
            <a:ext cx="2286000" cy="1329595"/>
          </a:xfrm>
          <a:prstGeom prst="rect">
            <a:avLst/>
          </a:prstGeom>
        </p:spPr>
        <p:txBody>
          <a:bodyPr wrap="square" lIns="0" tIns="0" rIns="0" bIns="0">
            <a:spAutoFit/>
          </a:bodyPr>
          <a:lstStyle>
            <a:lvl1pPr>
              <a:defRPr sz="3200">
                <a:solidFill>
                  <a:srgbClr val="E4FFD6"/>
                </a:solidFill>
                <a:latin typeface="+mj-lt"/>
              </a:defRPr>
            </a:lvl1pPr>
          </a:lstStyle>
          <a:p>
            <a:r>
              <a:rPr lang="en-US"/>
              <a:t>Click to edit Master title style</a:t>
            </a:r>
          </a:p>
        </p:txBody>
      </p:sp>
      <p:sp>
        <p:nvSpPr>
          <p:cNvPr id="3" name="Content Placeholder 2"/>
          <p:cNvSpPr>
            <a:spLocks noGrp="1"/>
          </p:cNvSpPr>
          <p:nvPr>
            <p:ph idx="1"/>
          </p:nvPr>
        </p:nvSpPr>
        <p:spPr>
          <a:xfrm>
            <a:off x="3467100" y="400051"/>
            <a:ext cx="8382000" cy="5829300"/>
          </a:xfrm>
          <a:prstGeom prst="rect">
            <a:avLst/>
          </a:prstGeom>
        </p:spPr>
        <p:txBody>
          <a:bodyPr lIns="0" tIns="0" rIns="0" bIns="0" anchor="ctr" anchorCtr="0"/>
          <a:lstStyle>
            <a:lvl1pPr marL="228584" indent="-228584">
              <a:lnSpc>
                <a:spcPct val="100000"/>
              </a:lnSpc>
              <a:spcBef>
                <a:spcPts val="12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50" indent="-228584">
              <a:lnSpc>
                <a:spcPct val="100000"/>
              </a:lnSpc>
              <a:spcBef>
                <a:spcPts val="600"/>
              </a:spcBef>
              <a:buClr>
                <a:srgbClr val="808080"/>
              </a:buClr>
              <a:buFont typeface="Arial" panose="020B0604020202020204" pitchFamily="34" charset="0"/>
              <a:buChar char="–"/>
              <a:defRPr sz="1800">
                <a:solidFill>
                  <a:schemeClr val="bg2"/>
                </a:solidFill>
                <a:latin typeface="Arial" panose="020B0604020202020204" pitchFamily="34" charset="0"/>
              </a:defRPr>
            </a:lvl2pPr>
            <a:lvl3pPr marL="1066720" indent="-152388">
              <a:lnSpc>
                <a:spcPct val="100000"/>
              </a:lnSpc>
              <a:spcBef>
                <a:spcPts val="600"/>
              </a:spcBef>
              <a:buClr>
                <a:srgbClr val="808080"/>
              </a:buClr>
              <a:buFont typeface="Arial" panose="020B0604020202020204" pitchFamily="34" charset="0"/>
              <a:buChar char="▪"/>
              <a:defRPr sz="1400">
                <a:solidFill>
                  <a:schemeClr val="bg2"/>
                </a:solidFill>
                <a:latin typeface="Arial" panose="020B0604020202020204" pitchFamily="34" charset="0"/>
              </a:defRPr>
            </a:lvl3pPr>
            <a:lvl4pPr marL="1600080" indent="-228584">
              <a:lnSpc>
                <a:spcPct val="100000"/>
              </a:lnSpc>
              <a:spcBef>
                <a:spcPts val="400"/>
              </a:spcBef>
              <a:buClr>
                <a:schemeClr val="bg1">
                  <a:lumMod val="60000"/>
                  <a:lumOff val="40000"/>
                </a:schemeClr>
              </a:buClr>
              <a:buFont typeface="Arial" panose="020B0604020202020204" pitchFamily="34" charset="0"/>
              <a:buChar char="•"/>
              <a:defRPr sz="1200"/>
            </a:lvl4pPr>
            <a:lvl5pPr marL="2057247" indent="-228584">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381000" y="400051"/>
            <a:ext cx="457200" cy="114300"/>
          </a:xfrm>
          <a:prstGeom prst="rect">
            <a:avLst/>
          </a:prstGeom>
          <a:solidFill>
            <a:srgbClr val="9F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0" y="2514602"/>
            <a:ext cx="2286000" cy="3714751"/>
          </a:xfrm>
          <a:prstGeom prst="rect">
            <a:avLst/>
          </a:prstGeom>
        </p:spPr>
        <p:txBody>
          <a:bodyPr wrap="square" lIns="0" tIns="0" rIns="0" bIns="0">
            <a:noAutofit/>
          </a:bodyPr>
          <a:lstStyle>
            <a:lvl1pPr marL="0" indent="0" algn="l">
              <a:lnSpc>
                <a:spcPct val="100000"/>
              </a:lnSpc>
              <a:spcBef>
                <a:spcPts val="1200"/>
              </a:spcBef>
              <a:buNone/>
              <a:defRPr sz="1600">
                <a:solidFill>
                  <a:srgbClr val="9FFF99"/>
                </a:solidFill>
                <a:latin typeface="Arial" panose="020B0604020202020204" pitchFamily="34"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t>Click to edit Master subtitle style</a:t>
            </a:r>
          </a:p>
        </p:txBody>
      </p:sp>
    </p:spTree>
    <p:extLst>
      <p:ext uri="{BB962C8B-B14F-4D97-AF65-F5344CB8AC3E}">
        <p14:creationId xmlns:p14="http://schemas.microsoft.com/office/powerpoint/2010/main" val="417871591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de bar green w/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800101"/>
            <a:ext cx="2286000" cy="1329595"/>
          </a:xfrm>
          <a:prstGeom prst="rect">
            <a:avLst/>
          </a:prstGeom>
        </p:spPr>
        <p:txBody>
          <a:bodyPr wrap="square" lIns="0" tIns="0" rIns="0" bIns="0">
            <a:spAutoFit/>
          </a:bodyPr>
          <a:lstStyle>
            <a:lvl1pPr>
              <a:defRPr sz="3200">
                <a:solidFill>
                  <a:srgbClr val="E4FFD6"/>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381000" y="400051"/>
            <a:ext cx="457200" cy="114300"/>
          </a:xfrm>
          <a:prstGeom prst="rect">
            <a:avLst/>
          </a:prstGeom>
          <a:solidFill>
            <a:srgbClr val="9F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0" y="2514602"/>
            <a:ext cx="2286000" cy="3714751"/>
          </a:xfrm>
          <a:prstGeom prst="rect">
            <a:avLst/>
          </a:prstGeom>
        </p:spPr>
        <p:txBody>
          <a:bodyPr wrap="square" lIns="0" tIns="0" rIns="0" bIns="0">
            <a:noAutofit/>
          </a:bodyPr>
          <a:lstStyle>
            <a:lvl1pPr marL="0" indent="0" algn="l">
              <a:lnSpc>
                <a:spcPct val="100000"/>
              </a:lnSpc>
              <a:spcBef>
                <a:spcPts val="1200"/>
              </a:spcBef>
              <a:buNone/>
              <a:defRPr sz="1600">
                <a:solidFill>
                  <a:srgbClr val="9FFF99"/>
                </a:solidFill>
                <a:latin typeface="Arial" panose="020B0604020202020204" pitchFamily="34"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t>Click to edit Master subtitle style</a:t>
            </a:r>
          </a:p>
        </p:txBody>
      </p:sp>
      <p:sp>
        <p:nvSpPr>
          <p:cNvPr id="5" name="Picture Placeholder 6">
            <a:extLst>
              <a:ext uri="{FF2B5EF4-FFF2-40B4-BE49-F238E27FC236}">
                <a16:creationId xmlns:a16="http://schemas.microsoft.com/office/drawing/2014/main" id="{9FF4B414-00F5-1172-09E9-197EF6C8CF84}"/>
              </a:ext>
            </a:extLst>
          </p:cNvPr>
          <p:cNvSpPr>
            <a:spLocks noGrp="1"/>
          </p:cNvSpPr>
          <p:nvPr>
            <p:ph type="pic" sz="quarter" idx="11"/>
          </p:nvPr>
        </p:nvSpPr>
        <p:spPr>
          <a:xfrm>
            <a:off x="3009902" y="0"/>
            <a:ext cx="9182100" cy="68580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4185274014"/>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p bar gree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17DF1CB-5F39-48E0-B2DB-764E018FDB2D}"/>
              </a:ext>
            </a:extLst>
          </p:cNvPr>
          <p:cNvSpPr/>
          <p:nvPr userDrawn="1"/>
        </p:nvSpPr>
        <p:spPr>
          <a:xfrm>
            <a:off x="0" y="0"/>
            <a:ext cx="12192000" cy="3429000"/>
          </a:xfrm>
          <a:prstGeom prst="rect">
            <a:avLst/>
          </a:prstGeom>
          <a:solidFill>
            <a:srgbClr val="24473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2"/>
              </a:solidFill>
            </a:endParaRPr>
          </a:p>
        </p:txBody>
      </p:sp>
      <p:sp>
        <p:nvSpPr>
          <p:cNvPr id="2" name="Title 1"/>
          <p:cNvSpPr>
            <a:spLocks noGrp="1"/>
          </p:cNvSpPr>
          <p:nvPr>
            <p:ph type="title"/>
          </p:nvPr>
        </p:nvSpPr>
        <p:spPr>
          <a:xfrm>
            <a:off x="381003" y="800100"/>
            <a:ext cx="4000500" cy="886397"/>
          </a:xfrm>
          <a:prstGeom prst="rect">
            <a:avLst/>
          </a:prstGeom>
        </p:spPr>
        <p:txBody>
          <a:bodyPr wrap="square" lIns="0" tIns="0" rIns="0" bIns="0">
            <a:spAutoFit/>
          </a:bodyPr>
          <a:lstStyle>
            <a:lvl1pPr>
              <a:defRPr sz="3200">
                <a:solidFill>
                  <a:schemeClr val="tx2"/>
                </a:solidFill>
                <a:latin typeface="+mj-lt"/>
              </a:defRPr>
            </a:lvl1pPr>
          </a:lstStyle>
          <a:p>
            <a:r>
              <a:rPr lang="en-US"/>
              <a:t>Click to edit Master title style</a:t>
            </a: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4438651" y="2228851"/>
            <a:ext cx="3314700" cy="3314700"/>
          </a:xfrm>
          <a:prstGeom prst="rect">
            <a:avLst/>
          </a:prstGeom>
          <a:solidFill>
            <a:srgbClr val="E4FFD6"/>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552451" y="2228851"/>
            <a:ext cx="3314700" cy="3314700"/>
          </a:xfrm>
          <a:prstGeom prst="rect">
            <a:avLst/>
          </a:prstGeom>
          <a:solidFill>
            <a:srgbClr val="E4FFD6"/>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8324851" y="2228851"/>
            <a:ext cx="3314700" cy="3314700"/>
          </a:xfrm>
          <a:prstGeom prst="rect">
            <a:avLst/>
          </a:prstGeom>
          <a:solidFill>
            <a:srgbClr val="E4FFD6"/>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9" name="Rectangle 8">
            <a:extLst>
              <a:ext uri="{FF2B5EF4-FFF2-40B4-BE49-F238E27FC236}">
                <a16:creationId xmlns:a16="http://schemas.microsoft.com/office/drawing/2014/main" id="{7270C93A-C784-4B2F-A8F0-B35D5DE9A5B7}"/>
              </a:ext>
              <a:ext uri="{C183D7F6-B498-43B3-948B-1728B52AA6E4}">
                <adec:decorative xmlns:adec="http://schemas.microsoft.com/office/drawing/2017/decorative" val="1"/>
              </a:ext>
            </a:extLst>
          </p:cNvPr>
          <p:cNvSpPr>
            <a:spLocks noChangeAspect="1"/>
          </p:cNvSpPr>
          <p:nvPr userDrawn="1"/>
        </p:nvSpPr>
        <p:spPr>
          <a:xfrm>
            <a:off x="381000" y="400051"/>
            <a:ext cx="457200" cy="114300"/>
          </a:xfrm>
          <a:prstGeom prst="rect">
            <a:avLst/>
          </a:prstGeom>
          <a:solidFill>
            <a:srgbClr val="35CD5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tx2"/>
              </a:solidFill>
            </a:endParaRPr>
          </a:p>
        </p:txBody>
      </p:sp>
      <p:grpSp>
        <p:nvGrpSpPr>
          <p:cNvPr id="3" name="Group 2">
            <a:extLst>
              <a:ext uri="{FF2B5EF4-FFF2-40B4-BE49-F238E27FC236}">
                <a16:creationId xmlns:a16="http://schemas.microsoft.com/office/drawing/2014/main" id="{473E68FD-5E85-CFCC-074A-0D532B7CF580}"/>
              </a:ext>
            </a:extLst>
          </p:cNvPr>
          <p:cNvGrpSpPr/>
          <p:nvPr userDrawn="1"/>
        </p:nvGrpSpPr>
        <p:grpSpPr>
          <a:xfrm>
            <a:off x="10162046" y="114300"/>
            <a:ext cx="2029956" cy="475256"/>
            <a:chOff x="7678330" y="107655"/>
            <a:chExt cx="1522467" cy="356442"/>
          </a:xfrm>
        </p:grpSpPr>
        <p:grpSp>
          <p:nvGrpSpPr>
            <p:cNvPr id="4" name="Group 3">
              <a:extLst>
                <a:ext uri="{FF2B5EF4-FFF2-40B4-BE49-F238E27FC236}">
                  <a16:creationId xmlns:a16="http://schemas.microsoft.com/office/drawing/2014/main" id="{49E2744D-D547-4CBE-619A-B8B3F36FECD9}"/>
                </a:ext>
              </a:extLst>
            </p:cNvPr>
            <p:cNvGrpSpPr/>
            <p:nvPr userDrawn="1"/>
          </p:nvGrpSpPr>
          <p:grpSpPr>
            <a:xfrm>
              <a:off x="7678330" y="107655"/>
              <a:ext cx="636222" cy="341239"/>
              <a:chOff x="7678330" y="107655"/>
              <a:chExt cx="636222" cy="341239"/>
            </a:xfrm>
          </p:grpSpPr>
          <p:sp>
            <p:nvSpPr>
              <p:cNvPr id="8" name="Freeform: Shape 7">
                <a:extLst>
                  <a:ext uri="{FF2B5EF4-FFF2-40B4-BE49-F238E27FC236}">
                    <a16:creationId xmlns:a16="http://schemas.microsoft.com/office/drawing/2014/main" id="{21F450C5-493B-BD1F-5B33-016E306DD734}"/>
                  </a:ext>
                </a:extLst>
              </p:cNvPr>
              <p:cNvSpPr/>
              <p:nvPr/>
            </p:nvSpPr>
            <p:spPr>
              <a:xfrm>
                <a:off x="7781874" y="215555"/>
                <a:ext cx="63217" cy="63212"/>
              </a:xfrm>
              <a:custGeom>
                <a:avLst/>
                <a:gdLst>
                  <a:gd name="connsiteX0" fmla="*/ 405251 w 474938"/>
                  <a:gd name="connsiteY0" fmla="*/ 405225 h 474898"/>
                  <a:gd name="connsiteX1" fmla="*/ 69694 w 474938"/>
                  <a:gd name="connsiteY1" fmla="*/ 405577 h 474898"/>
                  <a:gd name="connsiteX2" fmla="*/ 505 w 474938"/>
                  <a:gd name="connsiteY2" fmla="*/ 252825 h 474898"/>
                  <a:gd name="connsiteX3" fmla="*/ 114 w 474938"/>
                  <a:gd name="connsiteY3" fmla="*/ 252825 h 474898"/>
                  <a:gd name="connsiteX4" fmla="*/ 114 w 474938"/>
                  <a:gd name="connsiteY4" fmla="*/ 244614 h 474898"/>
                  <a:gd name="connsiteX5" fmla="*/ 114 w 474938"/>
                  <a:gd name="connsiteY5" fmla="*/ 229831 h 474898"/>
                  <a:gd name="connsiteX6" fmla="*/ 114 w 474938"/>
                  <a:gd name="connsiteY6" fmla="*/ 393 h 474898"/>
                  <a:gd name="connsiteX7" fmla="*/ 223523 w 474938"/>
                  <a:gd name="connsiteY7" fmla="*/ 393 h 474898"/>
                  <a:gd name="connsiteX8" fmla="*/ 251060 w 474938"/>
                  <a:gd name="connsiteY8" fmla="*/ 393 h 474898"/>
                  <a:gd name="connsiteX9" fmla="*/ 252594 w 474938"/>
                  <a:gd name="connsiteY9" fmla="*/ 393 h 474898"/>
                  <a:gd name="connsiteX10" fmla="*/ 252594 w 474938"/>
                  <a:gd name="connsiteY10" fmla="*/ 469 h 474898"/>
                  <a:gd name="connsiteX11" fmla="*/ 474459 w 474938"/>
                  <a:gd name="connsiteY11" fmla="*/ 252196 h 474898"/>
                  <a:gd name="connsiteX12" fmla="*/ 405251 w 474938"/>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8" h="474898">
                    <a:moveTo>
                      <a:pt x="405251" y="405225"/>
                    </a:moveTo>
                    <a:cubicBezTo>
                      <a:pt x="312687" y="497988"/>
                      <a:pt x="162449" y="498141"/>
                      <a:pt x="69694" y="405577"/>
                    </a:cubicBezTo>
                    <a:cubicBezTo>
                      <a:pt x="28804" y="364781"/>
                      <a:pt x="4210" y="310470"/>
                      <a:pt x="505" y="252825"/>
                    </a:cubicBezTo>
                    <a:lnTo>
                      <a:pt x="114" y="252825"/>
                    </a:lnTo>
                    <a:lnTo>
                      <a:pt x="114" y="244614"/>
                    </a:lnTo>
                    <a:cubicBezTo>
                      <a:pt x="-38" y="239680"/>
                      <a:pt x="-38" y="234765"/>
                      <a:pt x="114" y="229831"/>
                    </a:cubicBezTo>
                    <a:lnTo>
                      <a:pt x="114" y="393"/>
                    </a:lnTo>
                    <a:lnTo>
                      <a:pt x="223523" y="393"/>
                    </a:lnTo>
                    <a:cubicBezTo>
                      <a:pt x="232696" y="-131"/>
                      <a:pt x="241887" y="-131"/>
                      <a:pt x="251060" y="393"/>
                    </a:cubicBezTo>
                    <a:lnTo>
                      <a:pt x="252594" y="393"/>
                    </a:lnTo>
                    <a:lnTo>
                      <a:pt x="252594" y="469"/>
                    </a:lnTo>
                    <a:cubicBezTo>
                      <a:pt x="383372" y="8718"/>
                      <a:pt x="482708" y="121418"/>
                      <a:pt x="474459" y="252196"/>
                    </a:cubicBezTo>
                    <a:cubicBezTo>
                      <a:pt x="470821" y="309936"/>
                      <a:pt x="446208" y="364362"/>
                      <a:pt x="405251" y="405225"/>
                    </a:cubicBezTo>
                    <a:close/>
                  </a:path>
                </a:pathLst>
              </a:custGeom>
              <a:solidFill>
                <a:srgbClr val="1376BC"/>
              </a:solidFill>
              <a:ln w="9525" cap="flat">
                <a:noFill/>
                <a:prstDash val="solid"/>
                <a:miter/>
              </a:ln>
            </p:spPr>
            <p:txBody>
              <a:bodyPr rtlCol="0" anchor="ctr"/>
              <a:lstStyle/>
              <a:p>
                <a:endParaRPr lang="en-IN" sz="2400"/>
              </a:p>
            </p:txBody>
          </p:sp>
          <p:sp>
            <p:nvSpPr>
              <p:cNvPr id="11" name="Freeform: Shape 10">
                <a:extLst>
                  <a:ext uri="{FF2B5EF4-FFF2-40B4-BE49-F238E27FC236}">
                    <a16:creationId xmlns:a16="http://schemas.microsoft.com/office/drawing/2014/main" id="{5346DF21-6E64-6E7C-96EB-5303D17F44D3}"/>
                  </a:ext>
                </a:extLst>
              </p:cNvPr>
              <p:cNvSpPr/>
              <p:nvPr/>
            </p:nvSpPr>
            <p:spPr>
              <a:xfrm>
                <a:off x="7844538" y="215555"/>
                <a:ext cx="63217" cy="63212"/>
              </a:xfrm>
              <a:custGeom>
                <a:avLst/>
                <a:gdLst>
                  <a:gd name="connsiteX0" fmla="*/ 69687 w 474937"/>
                  <a:gd name="connsiteY0" fmla="*/ 405225 h 474898"/>
                  <a:gd name="connsiteX1" fmla="*/ 405244 w 474937"/>
                  <a:gd name="connsiteY1" fmla="*/ 405577 h 474898"/>
                  <a:gd name="connsiteX2" fmla="*/ 474433 w 474937"/>
                  <a:gd name="connsiteY2" fmla="*/ 252825 h 474898"/>
                  <a:gd name="connsiteX3" fmla="*/ 474824 w 474937"/>
                  <a:gd name="connsiteY3" fmla="*/ 252825 h 474898"/>
                  <a:gd name="connsiteX4" fmla="*/ 474824 w 474937"/>
                  <a:gd name="connsiteY4" fmla="*/ 244614 h 474898"/>
                  <a:gd name="connsiteX5" fmla="*/ 474824 w 474937"/>
                  <a:gd name="connsiteY5" fmla="*/ 229831 h 474898"/>
                  <a:gd name="connsiteX6" fmla="*/ 474824 w 474937"/>
                  <a:gd name="connsiteY6" fmla="*/ 393 h 474898"/>
                  <a:gd name="connsiteX7" fmla="*/ 251415 w 474937"/>
                  <a:gd name="connsiteY7" fmla="*/ 393 h 474898"/>
                  <a:gd name="connsiteX8" fmla="*/ 223869 w 474937"/>
                  <a:gd name="connsiteY8" fmla="*/ 393 h 474898"/>
                  <a:gd name="connsiteX9" fmla="*/ 222345 w 474937"/>
                  <a:gd name="connsiteY9" fmla="*/ 393 h 474898"/>
                  <a:gd name="connsiteX10" fmla="*/ 222345 w 474937"/>
                  <a:gd name="connsiteY10" fmla="*/ 469 h 474898"/>
                  <a:gd name="connsiteX11" fmla="*/ 479 w 474937"/>
                  <a:gd name="connsiteY11" fmla="*/ 252196 h 474898"/>
                  <a:gd name="connsiteX12" fmla="*/ 69687 w 474937"/>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7" h="474898">
                    <a:moveTo>
                      <a:pt x="69687" y="405225"/>
                    </a:moveTo>
                    <a:cubicBezTo>
                      <a:pt x="162251" y="497988"/>
                      <a:pt x="312489" y="498141"/>
                      <a:pt x="405244" y="405577"/>
                    </a:cubicBezTo>
                    <a:cubicBezTo>
                      <a:pt x="446134" y="364781"/>
                      <a:pt x="470728" y="310470"/>
                      <a:pt x="474433" y="252825"/>
                    </a:cubicBezTo>
                    <a:lnTo>
                      <a:pt x="474824" y="252825"/>
                    </a:lnTo>
                    <a:lnTo>
                      <a:pt x="474824" y="244614"/>
                    </a:lnTo>
                    <a:cubicBezTo>
                      <a:pt x="474976" y="239680"/>
                      <a:pt x="474976" y="234765"/>
                      <a:pt x="474824" y="229831"/>
                    </a:cubicBezTo>
                    <a:lnTo>
                      <a:pt x="474824" y="393"/>
                    </a:lnTo>
                    <a:lnTo>
                      <a:pt x="251415" y="393"/>
                    </a:lnTo>
                    <a:cubicBezTo>
                      <a:pt x="242242" y="-131"/>
                      <a:pt x="233041" y="-131"/>
                      <a:pt x="223869" y="393"/>
                    </a:cubicBezTo>
                    <a:lnTo>
                      <a:pt x="222345" y="393"/>
                    </a:lnTo>
                    <a:lnTo>
                      <a:pt x="222345" y="469"/>
                    </a:lnTo>
                    <a:cubicBezTo>
                      <a:pt x="91566" y="8718"/>
                      <a:pt x="-7770" y="121418"/>
                      <a:pt x="479" y="252196"/>
                    </a:cubicBezTo>
                    <a:cubicBezTo>
                      <a:pt x="4117" y="309936"/>
                      <a:pt x="28730" y="364362"/>
                      <a:pt x="69687" y="405225"/>
                    </a:cubicBezTo>
                    <a:close/>
                  </a:path>
                </a:pathLst>
              </a:custGeom>
              <a:solidFill>
                <a:srgbClr val="6FA643"/>
              </a:solidFill>
              <a:ln w="9525" cap="flat">
                <a:noFill/>
                <a:prstDash val="solid"/>
                <a:miter/>
              </a:ln>
            </p:spPr>
            <p:txBody>
              <a:bodyPr rtlCol="0" anchor="ctr"/>
              <a:lstStyle/>
              <a:p>
                <a:endParaRPr lang="en-IN" sz="2400"/>
              </a:p>
            </p:txBody>
          </p:sp>
          <p:sp>
            <p:nvSpPr>
              <p:cNvPr id="15" name="Freeform: Shape 14">
                <a:extLst>
                  <a:ext uri="{FF2B5EF4-FFF2-40B4-BE49-F238E27FC236}">
                    <a16:creationId xmlns:a16="http://schemas.microsoft.com/office/drawing/2014/main" id="{F60D8126-B4BB-C077-A3A0-609B15D540C6}"/>
                  </a:ext>
                </a:extLst>
              </p:cNvPr>
              <p:cNvSpPr/>
              <p:nvPr/>
            </p:nvSpPr>
            <p:spPr>
              <a:xfrm>
                <a:off x="7781874" y="275478"/>
                <a:ext cx="63213" cy="63214"/>
              </a:xfrm>
              <a:custGeom>
                <a:avLst/>
                <a:gdLst>
                  <a:gd name="connsiteX0" fmla="*/ 405251 w 474902"/>
                  <a:gd name="connsiteY0" fmla="*/ 69679 h 474910"/>
                  <a:gd name="connsiteX1" fmla="*/ 69694 w 474902"/>
                  <a:gd name="connsiteY1" fmla="*/ 69317 h 474910"/>
                  <a:gd name="connsiteX2" fmla="*/ 505 w 474902"/>
                  <a:gd name="connsiteY2" fmla="*/ 222031 h 474910"/>
                  <a:gd name="connsiteX3" fmla="*/ 114 w 474902"/>
                  <a:gd name="connsiteY3" fmla="*/ 222031 h 474910"/>
                  <a:gd name="connsiteX4" fmla="*/ 114 w 474902"/>
                  <a:gd name="connsiteY4" fmla="*/ 230242 h 474910"/>
                  <a:gd name="connsiteX5" fmla="*/ 114 w 474902"/>
                  <a:gd name="connsiteY5" fmla="*/ 245025 h 474910"/>
                  <a:gd name="connsiteX6" fmla="*/ 114 w 474902"/>
                  <a:gd name="connsiteY6" fmla="*/ 474511 h 474910"/>
                  <a:gd name="connsiteX7" fmla="*/ 223523 w 474902"/>
                  <a:gd name="connsiteY7" fmla="*/ 474511 h 474910"/>
                  <a:gd name="connsiteX8" fmla="*/ 251060 w 474902"/>
                  <a:gd name="connsiteY8" fmla="*/ 474511 h 474910"/>
                  <a:gd name="connsiteX9" fmla="*/ 252594 w 474902"/>
                  <a:gd name="connsiteY9" fmla="*/ 474511 h 474910"/>
                  <a:gd name="connsiteX10" fmla="*/ 252594 w 474902"/>
                  <a:gd name="connsiteY10" fmla="*/ 474396 h 474910"/>
                  <a:gd name="connsiteX11" fmla="*/ 474421 w 474902"/>
                  <a:gd name="connsiteY11" fmla="*/ 222632 h 474910"/>
                  <a:gd name="connsiteX12" fmla="*/ 4052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405251" y="69679"/>
                    </a:moveTo>
                    <a:cubicBezTo>
                      <a:pt x="312687" y="-23085"/>
                      <a:pt x="162449" y="-23247"/>
                      <a:pt x="69694" y="69317"/>
                    </a:cubicBezTo>
                    <a:cubicBezTo>
                      <a:pt x="28813" y="110113"/>
                      <a:pt x="4220" y="164405"/>
                      <a:pt x="505" y="222031"/>
                    </a:cubicBezTo>
                    <a:lnTo>
                      <a:pt x="114" y="222031"/>
                    </a:lnTo>
                    <a:lnTo>
                      <a:pt x="114" y="230242"/>
                    </a:lnTo>
                    <a:cubicBezTo>
                      <a:pt x="-38" y="235176"/>
                      <a:pt x="-38" y="240100"/>
                      <a:pt x="114" y="245025"/>
                    </a:cubicBezTo>
                    <a:lnTo>
                      <a:pt x="114" y="474511"/>
                    </a:lnTo>
                    <a:lnTo>
                      <a:pt x="223523" y="474511"/>
                    </a:lnTo>
                    <a:cubicBezTo>
                      <a:pt x="232696" y="475044"/>
                      <a:pt x="241887" y="475044"/>
                      <a:pt x="251060" y="474511"/>
                    </a:cubicBezTo>
                    <a:lnTo>
                      <a:pt x="252594" y="474511"/>
                    </a:lnTo>
                    <a:lnTo>
                      <a:pt x="252594" y="474396"/>
                    </a:lnTo>
                    <a:cubicBezTo>
                      <a:pt x="383372" y="466129"/>
                      <a:pt x="482689" y="353410"/>
                      <a:pt x="474421" y="222632"/>
                    </a:cubicBezTo>
                    <a:cubicBezTo>
                      <a:pt x="470773" y="164919"/>
                      <a:pt x="446180" y="110532"/>
                      <a:pt x="405251" y="69679"/>
                    </a:cubicBezTo>
                    <a:close/>
                  </a:path>
                </a:pathLst>
              </a:custGeom>
              <a:solidFill>
                <a:srgbClr val="818282"/>
              </a:solidFill>
              <a:ln w="9525" cap="flat">
                <a:noFill/>
                <a:prstDash val="solid"/>
                <a:miter/>
              </a:ln>
            </p:spPr>
            <p:txBody>
              <a:bodyPr rtlCol="0" anchor="ctr"/>
              <a:lstStyle/>
              <a:p>
                <a:endParaRPr lang="en-IN" sz="2400"/>
              </a:p>
            </p:txBody>
          </p:sp>
          <p:sp>
            <p:nvSpPr>
              <p:cNvPr id="16" name="Freeform: Shape 15">
                <a:extLst>
                  <a:ext uri="{FF2B5EF4-FFF2-40B4-BE49-F238E27FC236}">
                    <a16:creationId xmlns:a16="http://schemas.microsoft.com/office/drawing/2014/main" id="{EDDC96F1-186D-0831-9265-DAADAB1F3CCD}"/>
                  </a:ext>
                </a:extLst>
              </p:cNvPr>
              <p:cNvSpPr/>
              <p:nvPr/>
            </p:nvSpPr>
            <p:spPr>
              <a:xfrm>
                <a:off x="7844543" y="275478"/>
                <a:ext cx="63213" cy="63214"/>
              </a:xfrm>
              <a:custGeom>
                <a:avLst/>
                <a:gdLst>
                  <a:gd name="connsiteX0" fmla="*/ 69651 w 474902"/>
                  <a:gd name="connsiteY0" fmla="*/ 69679 h 474910"/>
                  <a:gd name="connsiteX1" fmla="*/ 405208 w 474902"/>
                  <a:gd name="connsiteY1" fmla="*/ 69317 h 474910"/>
                  <a:gd name="connsiteX2" fmla="*/ 474397 w 474902"/>
                  <a:gd name="connsiteY2" fmla="*/ 222031 h 474910"/>
                  <a:gd name="connsiteX3" fmla="*/ 474788 w 474902"/>
                  <a:gd name="connsiteY3" fmla="*/ 222031 h 474910"/>
                  <a:gd name="connsiteX4" fmla="*/ 474788 w 474902"/>
                  <a:gd name="connsiteY4" fmla="*/ 230242 h 474910"/>
                  <a:gd name="connsiteX5" fmla="*/ 474788 w 474902"/>
                  <a:gd name="connsiteY5" fmla="*/ 245025 h 474910"/>
                  <a:gd name="connsiteX6" fmla="*/ 474788 w 474902"/>
                  <a:gd name="connsiteY6" fmla="*/ 474511 h 474910"/>
                  <a:gd name="connsiteX7" fmla="*/ 251379 w 474902"/>
                  <a:gd name="connsiteY7" fmla="*/ 474511 h 474910"/>
                  <a:gd name="connsiteX8" fmla="*/ 223833 w 474902"/>
                  <a:gd name="connsiteY8" fmla="*/ 474511 h 474910"/>
                  <a:gd name="connsiteX9" fmla="*/ 222309 w 474902"/>
                  <a:gd name="connsiteY9" fmla="*/ 474511 h 474910"/>
                  <a:gd name="connsiteX10" fmla="*/ 222309 w 474902"/>
                  <a:gd name="connsiteY10" fmla="*/ 474396 h 474910"/>
                  <a:gd name="connsiteX11" fmla="*/ 481 w 474902"/>
                  <a:gd name="connsiteY11" fmla="*/ 222632 h 474910"/>
                  <a:gd name="connsiteX12" fmla="*/ 696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69651" y="69679"/>
                    </a:moveTo>
                    <a:cubicBezTo>
                      <a:pt x="162215" y="-23085"/>
                      <a:pt x="312453" y="-23247"/>
                      <a:pt x="405208" y="69317"/>
                    </a:cubicBezTo>
                    <a:cubicBezTo>
                      <a:pt x="446089" y="110113"/>
                      <a:pt x="470683" y="164405"/>
                      <a:pt x="474397" y="222031"/>
                    </a:cubicBezTo>
                    <a:lnTo>
                      <a:pt x="474788" y="222031"/>
                    </a:lnTo>
                    <a:lnTo>
                      <a:pt x="474788" y="230242"/>
                    </a:lnTo>
                    <a:cubicBezTo>
                      <a:pt x="474940" y="235176"/>
                      <a:pt x="474940" y="240100"/>
                      <a:pt x="474788" y="245025"/>
                    </a:cubicBezTo>
                    <a:lnTo>
                      <a:pt x="474788" y="474511"/>
                    </a:lnTo>
                    <a:lnTo>
                      <a:pt x="251379" y="474511"/>
                    </a:lnTo>
                    <a:cubicBezTo>
                      <a:pt x="242206" y="475044"/>
                      <a:pt x="233005" y="475044"/>
                      <a:pt x="223833" y="474511"/>
                    </a:cubicBezTo>
                    <a:lnTo>
                      <a:pt x="222309" y="474511"/>
                    </a:lnTo>
                    <a:lnTo>
                      <a:pt x="222309" y="474396"/>
                    </a:lnTo>
                    <a:cubicBezTo>
                      <a:pt x="91530" y="466129"/>
                      <a:pt x="-7787" y="353410"/>
                      <a:pt x="481" y="222632"/>
                    </a:cubicBezTo>
                    <a:cubicBezTo>
                      <a:pt x="4129" y="164919"/>
                      <a:pt x="28723" y="110532"/>
                      <a:pt x="69651" y="69679"/>
                    </a:cubicBezTo>
                    <a:close/>
                  </a:path>
                </a:pathLst>
              </a:custGeom>
              <a:solidFill>
                <a:srgbClr val="EE6626"/>
              </a:solidFill>
              <a:ln w="9525" cap="flat">
                <a:noFill/>
                <a:prstDash val="solid"/>
                <a:miter/>
              </a:ln>
            </p:spPr>
            <p:txBody>
              <a:bodyPr rtlCol="0" anchor="ctr"/>
              <a:lstStyle/>
              <a:p>
                <a:endParaRPr lang="en-IN" sz="2400"/>
              </a:p>
            </p:txBody>
          </p:sp>
          <p:sp>
            <p:nvSpPr>
              <p:cNvPr id="17" name="Freeform: Shape 16">
                <a:extLst>
                  <a:ext uri="{FF2B5EF4-FFF2-40B4-BE49-F238E27FC236}">
                    <a16:creationId xmlns:a16="http://schemas.microsoft.com/office/drawing/2014/main" id="{4A78B5FF-9B29-2882-F473-BCE75CC3EFC3}"/>
                  </a:ext>
                </a:extLst>
              </p:cNvPr>
              <p:cNvSpPr/>
              <p:nvPr/>
            </p:nvSpPr>
            <p:spPr>
              <a:xfrm>
                <a:off x="7678330" y="107655"/>
                <a:ext cx="636222" cy="341239"/>
              </a:xfrm>
              <a:custGeom>
                <a:avLst/>
                <a:gdLst>
                  <a:gd name="connsiteX0" fmla="*/ 4779798 w 4779797"/>
                  <a:gd name="connsiteY0" fmla="*/ 995801 h 2563653"/>
                  <a:gd name="connsiteX1" fmla="*/ 4779798 w 4779797"/>
                  <a:gd name="connsiteY1" fmla="*/ 1589037 h 2563653"/>
                  <a:gd name="connsiteX2" fmla="*/ 4537539 w 4779797"/>
                  <a:gd name="connsiteY2" fmla="*/ 1605229 h 2563653"/>
                  <a:gd name="connsiteX3" fmla="*/ 4426268 w 4779797"/>
                  <a:gd name="connsiteY3" fmla="*/ 1842849 h 2563653"/>
                  <a:gd name="connsiteX4" fmla="*/ 4567886 w 4779797"/>
                  <a:gd name="connsiteY4" fmla="*/ 2012804 h 2563653"/>
                  <a:gd name="connsiteX5" fmla="*/ 4313682 w 4779797"/>
                  <a:gd name="connsiteY5" fmla="*/ 2309403 h 2563653"/>
                  <a:gd name="connsiteX6" fmla="*/ 4101275 w 4779797"/>
                  <a:gd name="connsiteY6" fmla="*/ 2167785 h 2563653"/>
                  <a:gd name="connsiteX7" fmla="*/ 3795903 w 4779797"/>
                  <a:gd name="connsiteY7" fmla="*/ 2299088 h 2563653"/>
                  <a:gd name="connsiteX8" fmla="*/ 3762832 w 4779797"/>
                  <a:gd name="connsiteY8" fmla="*/ 2563654 h 2563653"/>
                  <a:gd name="connsiteX9" fmla="*/ 3275533 w 4779797"/>
                  <a:gd name="connsiteY9" fmla="*/ 2563654 h 2563653"/>
                  <a:gd name="connsiteX10" fmla="*/ 3240948 w 4779797"/>
                  <a:gd name="connsiteY10" fmla="*/ 2286972 h 2563653"/>
                  <a:gd name="connsiteX11" fmla="*/ 2949693 w 4779797"/>
                  <a:gd name="connsiteY11" fmla="*/ 2148126 h 2563653"/>
                  <a:gd name="connsiteX12" fmla="*/ 2745858 w 4779797"/>
                  <a:gd name="connsiteY12" fmla="*/ 2267026 h 2563653"/>
                  <a:gd name="connsiteX13" fmla="*/ 2470404 w 4779797"/>
                  <a:gd name="connsiteY13" fmla="*/ 1991592 h 2563653"/>
                  <a:gd name="connsiteX14" fmla="*/ 2889228 w 4779797"/>
                  <a:gd name="connsiteY14" fmla="*/ 1572768 h 2563653"/>
                  <a:gd name="connsiteX15" fmla="*/ 3808390 w 4779797"/>
                  <a:gd name="connsiteY15" fmla="*/ 1924860 h 2563653"/>
                  <a:gd name="connsiteX16" fmla="*/ 4160482 w 4779797"/>
                  <a:gd name="connsiteY16" fmla="*/ 1005697 h 2563653"/>
                  <a:gd name="connsiteX17" fmla="*/ 3241320 w 4779797"/>
                  <a:gd name="connsiteY17" fmla="*/ 653606 h 2563653"/>
                  <a:gd name="connsiteX18" fmla="*/ 3098149 w 4779797"/>
                  <a:gd name="connsiteY18" fmla="*/ 739378 h 2563653"/>
                  <a:gd name="connsiteX19" fmla="*/ 2132028 w 4779797"/>
                  <a:gd name="connsiteY19" fmla="*/ 1846574 h 2563653"/>
                  <a:gd name="connsiteX20" fmla="*/ 2288191 w 4779797"/>
                  <a:gd name="connsiteY20" fmla="*/ 2033969 h 2563653"/>
                  <a:gd name="connsiteX21" fmla="*/ 2055133 w 4779797"/>
                  <a:gd name="connsiteY21" fmla="*/ 2309403 h 2563653"/>
                  <a:gd name="connsiteX22" fmla="*/ 1803511 w 4779797"/>
                  <a:gd name="connsiteY22" fmla="*/ 2165576 h 2563653"/>
                  <a:gd name="connsiteX23" fmla="*/ 1515923 w 4779797"/>
                  <a:gd name="connsiteY23" fmla="*/ 2293449 h 2563653"/>
                  <a:gd name="connsiteX24" fmla="*/ 1461888 w 4779797"/>
                  <a:gd name="connsiteY24" fmla="*/ 2563616 h 2563653"/>
                  <a:gd name="connsiteX25" fmla="*/ 995772 w 4779797"/>
                  <a:gd name="connsiteY25" fmla="*/ 2563616 h 2563653"/>
                  <a:gd name="connsiteX26" fmla="*/ 977998 w 4779797"/>
                  <a:gd name="connsiteY26" fmla="*/ 2296916 h 2563653"/>
                  <a:gd name="connsiteX27" fmla="*/ 657892 w 4779797"/>
                  <a:gd name="connsiteY27" fmla="*/ 2154336 h 2563653"/>
                  <a:gd name="connsiteX28" fmla="*/ 423720 w 4779797"/>
                  <a:gd name="connsiteY28" fmla="*/ 2288219 h 2563653"/>
                  <a:gd name="connsiteX29" fmla="*/ 190662 w 4779797"/>
                  <a:gd name="connsiteY29" fmla="*/ 2012785 h 2563653"/>
                  <a:gd name="connsiteX30" fmla="*/ 343281 w 4779797"/>
                  <a:gd name="connsiteY30" fmla="*/ 1826247 h 2563653"/>
                  <a:gd name="connsiteX31" fmla="*/ 235268 w 4779797"/>
                  <a:gd name="connsiteY31" fmla="*/ 1584655 h 2563653"/>
                  <a:gd name="connsiteX32" fmla="*/ 0 w 4779797"/>
                  <a:gd name="connsiteY32" fmla="*/ 1567853 h 2563653"/>
                  <a:gd name="connsiteX33" fmla="*/ 0 w 4779797"/>
                  <a:gd name="connsiteY33" fmla="*/ 974617 h 2563653"/>
                  <a:gd name="connsiteX34" fmla="*/ 242259 w 4779797"/>
                  <a:gd name="connsiteY34" fmla="*/ 958425 h 2563653"/>
                  <a:gd name="connsiteX35" fmla="*/ 353473 w 4779797"/>
                  <a:gd name="connsiteY35" fmla="*/ 720804 h 2563653"/>
                  <a:gd name="connsiteX36" fmla="*/ 211846 w 4779797"/>
                  <a:gd name="connsiteY36" fmla="*/ 550869 h 2563653"/>
                  <a:gd name="connsiteX37" fmla="*/ 466096 w 4779797"/>
                  <a:gd name="connsiteY37" fmla="*/ 254251 h 2563653"/>
                  <a:gd name="connsiteX38" fmla="*/ 678504 w 4779797"/>
                  <a:gd name="connsiteY38" fmla="*/ 395869 h 2563653"/>
                  <a:gd name="connsiteX39" fmla="*/ 983932 w 4779797"/>
                  <a:gd name="connsiteY39" fmla="*/ 264557 h 2563653"/>
                  <a:gd name="connsiteX40" fmla="*/ 1017003 w 4779797"/>
                  <a:gd name="connsiteY40" fmla="*/ 0 h 2563653"/>
                  <a:gd name="connsiteX41" fmla="*/ 1504302 w 4779797"/>
                  <a:gd name="connsiteY41" fmla="*/ 0 h 2563653"/>
                  <a:gd name="connsiteX42" fmla="*/ 1538888 w 4779797"/>
                  <a:gd name="connsiteY42" fmla="*/ 276673 h 2563653"/>
                  <a:gd name="connsiteX43" fmla="*/ 1830105 w 4779797"/>
                  <a:gd name="connsiteY43" fmla="*/ 415528 h 2563653"/>
                  <a:gd name="connsiteX44" fmla="*/ 2033940 w 4779797"/>
                  <a:gd name="connsiteY44" fmla="*/ 296618 h 2563653"/>
                  <a:gd name="connsiteX45" fmla="*/ 2309374 w 4779797"/>
                  <a:gd name="connsiteY45" fmla="*/ 572053 h 2563653"/>
                  <a:gd name="connsiteX46" fmla="*/ 1890551 w 4779797"/>
                  <a:gd name="connsiteY46" fmla="*/ 990876 h 2563653"/>
                  <a:gd name="connsiteX47" fmla="*/ 969693 w 4779797"/>
                  <a:gd name="connsiteY47" fmla="*/ 630698 h 2563653"/>
                  <a:gd name="connsiteX48" fmla="*/ 609514 w 4779797"/>
                  <a:gd name="connsiteY48" fmla="*/ 1551556 h 2563653"/>
                  <a:gd name="connsiteX49" fmla="*/ 1250023 w 4779797"/>
                  <a:gd name="connsiteY49" fmla="*/ 1970399 h 2563653"/>
                  <a:gd name="connsiteX50" fmla="*/ 1913573 w 4779797"/>
                  <a:gd name="connsiteY50" fmla="*/ 1558042 h 2563653"/>
                  <a:gd name="connsiteX51" fmla="*/ 2652894 w 4779797"/>
                  <a:gd name="connsiteY51" fmla="*/ 723243 h 2563653"/>
                  <a:gd name="connsiteX52" fmla="*/ 2491588 w 4779797"/>
                  <a:gd name="connsiteY52" fmla="*/ 529676 h 2563653"/>
                  <a:gd name="connsiteX53" fmla="*/ 2724646 w 4779797"/>
                  <a:gd name="connsiteY53" fmla="*/ 254241 h 2563653"/>
                  <a:gd name="connsiteX54" fmla="*/ 2976267 w 4779797"/>
                  <a:gd name="connsiteY54" fmla="*/ 398069 h 2563653"/>
                  <a:gd name="connsiteX55" fmla="*/ 3263856 w 4779797"/>
                  <a:gd name="connsiteY55" fmla="*/ 270205 h 2563653"/>
                  <a:gd name="connsiteX56" fmla="*/ 3317881 w 4779797"/>
                  <a:gd name="connsiteY56" fmla="*/ 38 h 2563653"/>
                  <a:gd name="connsiteX57" fmla="*/ 3784006 w 4779797"/>
                  <a:gd name="connsiteY57" fmla="*/ 38 h 2563653"/>
                  <a:gd name="connsiteX58" fmla="*/ 3801780 w 4779797"/>
                  <a:gd name="connsiteY58" fmla="*/ 266738 h 2563653"/>
                  <a:gd name="connsiteX59" fmla="*/ 4121887 w 4779797"/>
                  <a:gd name="connsiteY59" fmla="*/ 409318 h 2563653"/>
                  <a:gd name="connsiteX60" fmla="*/ 4356059 w 4779797"/>
                  <a:gd name="connsiteY60" fmla="*/ 275501 h 2563653"/>
                  <a:gd name="connsiteX61" fmla="*/ 4589145 w 4779797"/>
                  <a:gd name="connsiteY61" fmla="*/ 550869 h 2563653"/>
                  <a:gd name="connsiteX62" fmla="*/ 4436526 w 4779797"/>
                  <a:gd name="connsiteY62" fmla="*/ 737407 h 2563653"/>
                  <a:gd name="connsiteX63" fmla="*/ 4544559 w 4779797"/>
                  <a:gd name="connsiteY63" fmla="*/ 978999 h 256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79797" h="2563653">
                    <a:moveTo>
                      <a:pt x="4779798" y="995801"/>
                    </a:moveTo>
                    <a:lnTo>
                      <a:pt x="4779798" y="1589037"/>
                    </a:lnTo>
                    <a:lnTo>
                      <a:pt x="4537539" y="1605229"/>
                    </a:lnTo>
                    <a:cubicBezTo>
                      <a:pt x="4510574" y="1688792"/>
                      <a:pt x="4473188" y="1768631"/>
                      <a:pt x="4426268" y="1842849"/>
                    </a:cubicBezTo>
                    <a:lnTo>
                      <a:pt x="4567886" y="2012804"/>
                    </a:lnTo>
                    <a:lnTo>
                      <a:pt x="4313682" y="2309403"/>
                    </a:lnTo>
                    <a:lnTo>
                      <a:pt x="4101275" y="2167785"/>
                    </a:lnTo>
                    <a:cubicBezTo>
                      <a:pt x="4007158" y="2227593"/>
                      <a:pt x="3904060" y="2271922"/>
                      <a:pt x="3795903" y="2299088"/>
                    </a:cubicBezTo>
                    <a:lnTo>
                      <a:pt x="3762832" y="2563654"/>
                    </a:lnTo>
                    <a:lnTo>
                      <a:pt x="3275533" y="2563654"/>
                    </a:lnTo>
                    <a:lnTo>
                      <a:pt x="3240948" y="2286972"/>
                    </a:lnTo>
                    <a:cubicBezTo>
                      <a:pt x="3137259" y="2256054"/>
                      <a:pt x="3038999" y="2209210"/>
                      <a:pt x="2949693" y="2148126"/>
                    </a:cubicBezTo>
                    <a:lnTo>
                      <a:pt x="2745858" y="2267026"/>
                    </a:lnTo>
                    <a:lnTo>
                      <a:pt x="2470404" y="1991592"/>
                    </a:lnTo>
                    <a:lnTo>
                      <a:pt x="2889228" y="1572768"/>
                    </a:lnTo>
                    <a:cubicBezTo>
                      <a:pt x="3045819" y="1923812"/>
                      <a:pt x="3457346" y="2081451"/>
                      <a:pt x="3808390" y="1924860"/>
                    </a:cubicBezTo>
                    <a:cubicBezTo>
                      <a:pt x="4159444" y="1768269"/>
                      <a:pt x="4317083" y="1356741"/>
                      <a:pt x="4160482" y="1005697"/>
                    </a:cubicBezTo>
                    <a:cubicBezTo>
                      <a:pt x="4003891" y="654644"/>
                      <a:pt x="3592373" y="497005"/>
                      <a:pt x="3241320" y="653606"/>
                    </a:cubicBezTo>
                    <a:cubicBezTo>
                      <a:pt x="3190332" y="676351"/>
                      <a:pt x="3142260" y="705145"/>
                      <a:pt x="3098149" y="739378"/>
                    </a:cubicBezTo>
                    <a:lnTo>
                      <a:pt x="2132028" y="1846574"/>
                    </a:lnTo>
                    <a:lnTo>
                      <a:pt x="2288191" y="2033969"/>
                    </a:lnTo>
                    <a:lnTo>
                      <a:pt x="2055133" y="2309403"/>
                    </a:lnTo>
                    <a:lnTo>
                      <a:pt x="1803511" y="2165576"/>
                    </a:lnTo>
                    <a:cubicBezTo>
                      <a:pt x="1714662" y="2222487"/>
                      <a:pt x="1617697" y="2265607"/>
                      <a:pt x="1515923" y="2293449"/>
                    </a:cubicBezTo>
                    <a:lnTo>
                      <a:pt x="1461888" y="2563616"/>
                    </a:lnTo>
                    <a:lnTo>
                      <a:pt x="995772" y="2563616"/>
                    </a:lnTo>
                    <a:lnTo>
                      <a:pt x="977998" y="2296916"/>
                    </a:lnTo>
                    <a:cubicBezTo>
                      <a:pt x="864032" y="2267750"/>
                      <a:pt x="755799" y="2219554"/>
                      <a:pt x="657892" y="2154336"/>
                    </a:cubicBezTo>
                    <a:lnTo>
                      <a:pt x="423720" y="2288219"/>
                    </a:lnTo>
                    <a:lnTo>
                      <a:pt x="190662" y="2012785"/>
                    </a:lnTo>
                    <a:lnTo>
                      <a:pt x="343281" y="1826247"/>
                    </a:lnTo>
                    <a:cubicBezTo>
                      <a:pt x="297169" y="1750628"/>
                      <a:pt x="260873" y="1669447"/>
                      <a:pt x="235268" y="1584655"/>
                    </a:cubicBezTo>
                    <a:lnTo>
                      <a:pt x="0" y="1567853"/>
                    </a:lnTo>
                    <a:lnTo>
                      <a:pt x="0" y="974617"/>
                    </a:lnTo>
                    <a:lnTo>
                      <a:pt x="242259" y="958425"/>
                    </a:lnTo>
                    <a:cubicBezTo>
                      <a:pt x="269210" y="874862"/>
                      <a:pt x="306575" y="795033"/>
                      <a:pt x="353473" y="720804"/>
                    </a:cubicBezTo>
                    <a:lnTo>
                      <a:pt x="211846" y="550869"/>
                    </a:lnTo>
                    <a:lnTo>
                      <a:pt x="466096" y="254251"/>
                    </a:lnTo>
                    <a:lnTo>
                      <a:pt x="678504" y="395869"/>
                    </a:lnTo>
                    <a:cubicBezTo>
                      <a:pt x="772639" y="336050"/>
                      <a:pt x="875757" y="291716"/>
                      <a:pt x="983932" y="264557"/>
                    </a:cubicBezTo>
                    <a:lnTo>
                      <a:pt x="1017003" y="0"/>
                    </a:lnTo>
                    <a:lnTo>
                      <a:pt x="1504302" y="0"/>
                    </a:lnTo>
                    <a:lnTo>
                      <a:pt x="1538888" y="276673"/>
                    </a:lnTo>
                    <a:cubicBezTo>
                      <a:pt x="1642567" y="307599"/>
                      <a:pt x="1740808" y="354441"/>
                      <a:pt x="1830105" y="415528"/>
                    </a:cubicBezTo>
                    <a:lnTo>
                      <a:pt x="2033940" y="296618"/>
                    </a:lnTo>
                    <a:lnTo>
                      <a:pt x="2309374" y="572053"/>
                    </a:lnTo>
                    <a:lnTo>
                      <a:pt x="1890551" y="990876"/>
                    </a:lnTo>
                    <a:cubicBezTo>
                      <a:pt x="1735722" y="637127"/>
                      <a:pt x="1323442" y="475869"/>
                      <a:pt x="969693" y="630698"/>
                    </a:cubicBezTo>
                    <a:cubicBezTo>
                      <a:pt x="615944" y="785527"/>
                      <a:pt x="454683" y="1197807"/>
                      <a:pt x="609514" y="1551556"/>
                    </a:cubicBezTo>
                    <a:cubicBezTo>
                      <a:pt x="720871" y="1805997"/>
                      <a:pt x="972283" y="1970399"/>
                      <a:pt x="1250023" y="1970399"/>
                    </a:cubicBezTo>
                    <a:cubicBezTo>
                      <a:pt x="1514875" y="1970399"/>
                      <a:pt x="1754657" y="1830495"/>
                      <a:pt x="1913573" y="1558042"/>
                    </a:cubicBezTo>
                    <a:lnTo>
                      <a:pt x="2652894" y="723243"/>
                    </a:lnTo>
                    <a:lnTo>
                      <a:pt x="2491588" y="529676"/>
                    </a:lnTo>
                    <a:lnTo>
                      <a:pt x="2724646" y="254241"/>
                    </a:lnTo>
                    <a:lnTo>
                      <a:pt x="2976267" y="398069"/>
                    </a:lnTo>
                    <a:cubicBezTo>
                      <a:pt x="3065117" y="341156"/>
                      <a:pt x="3162081" y="298045"/>
                      <a:pt x="3263856" y="270205"/>
                    </a:cubicBezTo>
                    <a:lnTo>
                      <a:pt x="3317881" y="38"/>
                    </a:lnTo>
                    <a:lnTo>
                      <a:pt x="3784006" y="38"/>
                    </a:lnTo>
                    <a:lnTo>
                      <a:pt x="3801780" y="266738"/>
                    </a:lnTo>
                    <a:cubicBezTo>
                      <a:pt x="3915747" y="295896"/>
                      <a:pt x="4023979" y="344101"/>
                      <a:pt x="4121887" y="409318"/>
                    </a:cubicBezTo>
                    <a:lnTo>
                      <a:pt x="4356059" y="275501"/>
                    </a:lnTo>
                    <a:lnTo>
                      <a:pt x="4589145" y="550869"/>
                    </a:lnTo>
                    <a:lnTo>
                      <a:pt x="4436526" y="737407"/>
                    </a:lnTo>
                    <a:cubicBezTo>
                      <a:pt x="4482646" y="813025"/>
                      <a:pt x="4518946" y="894207"/>
                      <a:pt x="4544559" y="978999"/>
                    </a:cubicBezTo>
                    <a:close/>
                  </a:path>
                </a:pathLst>
              </a:custGeom>
              <a:solidFill>
                <a:srgbClr val="FFFFFF"/>
              </a:solidFill>
              <a:ln w="9525" cap="flat">
                <a:noFill/>
                <a:prstDash val="solid"/>
                <a:miter/>
              </a:ln>
            </p:spPr>
            <p:txBody>
              <a:bodyPr rtlCol="0" anchor="ctr"/>
              <a:lstStyle/>
              <a:p>
                <a:endParaRPr lang="en-IN" sz="2400"/>
              </a:p>
            </p:txBody>
          </p:sp>
          <p:sp>
            <p:nvSpPr>
              <p:cNvPr id="18" name="Freeform: Shape 17">
                <a:extLst>
                  <a:ext uri="{FF2B5EF4-FFF2-40B4-BE49-F238E27FC236}">
                    <a16:creationId xmlns:a16="http://schemas.microsoft.com/office/drawing/2014/main" id="{5936646A-7D32-F8DF-F99D-B0BF2D78E4ED}"/>
                  </a:ext>
                </a:extLst>
              </p:cNvPr>
              <p:cNvSpPr/>
              <p:nvPr/>
            </p:nvSpPr>
            <p:spPr>
              <a:xfrm>
                <a:off x="8092875" y="210836"/>
                <a:ext cx="118478" cy="144993"/>
              </a:xfrm>
              <a:custGeom>
                <a:avLst/>
                <a:gdLst>
                  <a:gd name="connsiteX0" fmla="*/ 635723 w 890099"/>
                  <a:gd name="connsiteY0" fmla="*/ 812844 h 1089298"/>
                  <a:gd name="connsiteX1" fmla="*/ 635723 w 890099"/>
                  <a:gd name="connsiteY1" fmla="*/ 1089298 h 1089298"/>
                  <a:gd name="connsiteX2" fmla="*/ 296728 w 890099"/>
                  <a:gd name="connsiteY2" fmla="*/ 1089298 h 1089298"/>
                  <a:gd name="connsiteX3" fmla="*/ 296728 w 890099"/>
                  <a:gd name="connsiteY3" fmla="*/ 830380 h 1089298"/>
                  <a:gd name="connsiteX4" fmla="*/ 25465 w 890099"/>
                  <a:gd name="connsiteY4" fmla="*/ 263176 h 1089298"/>
                  <a:gd name="connsiteX5" fmla="*/ 275563 w 890099"/>
                  <a:gd name="connsiteY5" fmla="*/ 0 h 1089298"/>
                  <a:gd name="connsiteX6" fmla="*/ 275563 w 890099"/>
                  <a:gd name="connsiteY6" fmla="*/ 432502 h 1089298"/>
                  <a:gd name="connsiteX7" fmla="*/ 466254 w 890099"/>
                  <a:gd name="connsiteY7" fmla="*/ 538439 h 1089298"/>
                  <a:gd name="connsiteX8" fmla="*/ 635799 w 890099"/>
                  <a:gd name="connsiteY8" fmla="*/ 432502 h 1089298"/>
                  <a:gd name="connsiteX9" fmla="*/ 635799 w 890099"/>
                  <a:gd name="connsiteY9" fmla="*/ 9773 h 1089298"/>
                  <a:gd name="connsiteX10" fmla="*/ 847301 w 890099"/>
                  <a:gd name="connsiteY10" fmla="*/ 601304 h 1089298"/>
                  <a:gd name="connsiteX11" fmla="*/ 635723 w 890099"/>
                  <a:gd name="connsiteY11" fmla="*/ 812844 h 10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099" h="1089298">
                    <a:moveTo>
                      <a:pt x="635723" y="812844"/>
                    </a:moveTo>
                    <a:lnTo>
                      <a:pt x="635723" y="1089298"/>
                    </a:lnTo>
                    <a:lnTo>
                      <a:pt x="296728" y="1089298"/>
                    </a:lnTo>
                    <a:lnTo>
                      <a:pt x="296728" y="830380"/>
                    </a:lnTo>
                    <a:cubicBezTo>
                      <a:pt x="65194" y="748655"/>
                      <a:pt x="-56250" y="494709"/>
                      <a:pt x="25465" y="263176"/>
                    </a:cubicBezTo>
                    <a:cubicBezTo>
                      <a:pt x="67585" y="143856"/>
                      <a:pt x="158549" y="48139"/>
                      <a:pt x="275563" y="0"/>
                    </a:cubicBezTo>
                    <a:lnTo>
                      <a:pt x="275563" y="432502"/>
                    </a:lnTo>
                    <a:lnTo>
                      <a:pt x="466254" y="538439"/>
                    </a:lnTo>
                    <a:lnTo>
                      <a:pt x="635799" y="432502"/>
                    </a:lnTo>
                    <a:lnTo>
                      <a:pt x="635799" y="9773"/>
                    </a:lnTo>
                    <a:cubicBezTo>
                      <a:pt x="857550" y="114710"/>
                      <a:pt x="952248" y="379552"/>
                      <a:pt x="847301" y="601304"/>
                    </a:cubicBezTo>
                    <a:cubicBezTo>
                      <a:pt x="803363" y="694163"/>
                      <a:pt x="728591" y="768915"/>
                      <a:pt x="635723" y="812844"/>
                    </a:cubicBezTo>
                    <a:close/>
                  </a:path>
                </a:pathLst>
              </a:custGeom>
              <a:solidFill>
                <a:srgbClr val="1376BC"/>
              </a:solidFill>
              <a:ln w="9525" cap="flat">
                <a:noFill/>
                <a:prstDash val="solid"/>
                <a:miter/>
              </a:ln>
            </p:spPr>
            <p:txBody>
              <a:bodyPr rtlCol="0" anchor="ctr"/>
              <a:lstStyle/>
              <a:p>
                <a:endParaRPr lang="en-IN" sz="2400"/>
              </a:p>
            </p:txBody>
          </p:sp>
        </p:grpSp>
        <p:grpSp>
          <p:nvGrpSpPr>
            <p:cNvPr id="5" name="Group 4">
              <a:extLst>
                <a:ext uri="{FF2B5EF4-FFF2-40B4-BE49-F238E27FC236}">
                  <a16:creationId xmlns:a16="http://schemas.microsoft.com/office/drawing/2014/main" id="{30A8B60F-2900-EFB7-7918-6F3261CBBE6F}"/>
                </a:ext>
              </a:extLst>
            </p:cNvPr>
            <p:cNvGrpSpPr/>
            <p:nvPr userDrawn="1"/>
          </p:nvGrpSpPr>
          <p:grpSpPr>
            <a:xfrm>
              <a:off x="8322300" y="117848"/>
              <a:ext cx="878497" cy="346249"/>
              <a:chOff x="8322300" y="117848"/>
              <a:chExt cx="878497" cy="346249"/>
            </a:xfrm>
          </p:grpSpPr>
          <p:sp>
            <p:nvSpPr>
              <p:cNvPr id="6" name="TextBox 5">
                <a:extLst>
                  <a:ext uri="{FF2B5EF4-FFF2-40B4-BE49-F238E27FC236}">
                    <a16:creationId xmlns:a16="http://schemas.microsoft.com/office/drawing/2014/main" id="{C63181CC-AB30-F430-61B6-ACA7CA8ADBD8}"/>
                  </a:ext>
                </a:extLst>
              </p:cNvPr>
              <p:cNvSpPr txBox="1"/>
              <p:nvPr userDrawn="1"/>
            </p:nvSpPr>
            <p:spPr>
              <a:xfrm>
                <a:off x="8322300" y="117848"/>
                <a:ext cx="878497" cy="346249"/>
              </a:xfrm>
              <a:prstGeom prst="rect">
                <a:avLst/>
              </a:prstGeom>
              <a:noFill/>
            </p:spPr>
            <p:txBody>
              <a:bodyPr wrap="square" rtlCol="0">
                <a:spAutoFit/>
              </a:bodyPr>
              <a:lstStyle/>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CHANGE </a:t>
                </a:r>
              </a:p>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EXCELLENCE</a:t>
                </a:r>
              </a:p>
            </p:txBody>
          </p:sp>
          <p:cxnSp>
            <p:nvCxnSpPr>
              <p:cNvPr id="7" name="Straight Connector 6">
                <a:extLst>
                  <a:ext uri="{FF2B5EF4-FFF2-40B4-BE49-F238E27FC236}">
                    <a16:creationId xmlns:a16="http://schemas.microsoft.com/office/drawing/2014/main" id="{1BC04DFF-4BCD-3AD5-B9A5-1242C034231A}"/>
                  </a:ext>
                </a:extLst>
              </p:cNvPr>
              <p:cNvCxnSpPr/>
              <p:nvPr userDrawn="1"/>
            </p:nvCxnSpPr>
            <p:spPr>
              <a:xfrm>
                <a:off x="8362021" y="146172"/>
                <a:ext cx="0" cy="2743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98512090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tement gree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363663" y="3438305"/>
            <a:ext cx="9201151" cy="2676747"/>
          </a:xfrm>
          <a:prstGeom prst="rect">
            <a:avLst/>
          </a:prstGeom>
        </p:spPr>
        <p:txBody>
          <a:bodyPr wrap="square" lIns="0" tIns="0" rIns="0" bIns="0" anchor="t" anchorCtr="0">
            <a:noAutofit/>
          </a:bodyPr>
          <a:lstStyle>
            <a:lvl1pPr>
              <a:lnSpc>
                <a:spcPct val="90000"/>
              </a:lnSpc>
              <a:defRPr sz="5400">
                <a:solidFill>
                  <a:srgbClr val="9FFF99"/>
                </a:solidFill>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10" name="Rectangle 9">
            <a:extLst>
              <a:ext uri="{FF2B5EF4-FFF2-40B4-BE49-F238E27FC236}">
                <a16:creationId xmlns:a16="http://schemas.microsoft.com/office/drawing/2014/main" id="{06CBAE8D-A442-4706-952E-6CCFA561BE14}"/>
              </a:ext>
              <a:ext uri="{C183D7F6-B498-43B3-948B-1728B52AA6E4}">
                <adec:decorative xmlns:adec="http://schemas.microsoft.com/office/drawing/2017/decorative" val="1"/>
              </a:ext>
            </a:extLst>
          </p:cNvPr>
          <p:cNvSpPr>
            <a:spLocks noChangeAspect="1"/>
          </p:cNvSpPr>
          <p:nvPr userDrawn="1"/>
        </p:nvSpPr>
        <p:spPr>
          <a:xfrm>
            <a:off x="381000" y="2914651"/>
            <a:ext cx="457200" cy="114300"/>
          </a:xfrm>
          <a:prstGeom prst="rect">
            <a:avLst/>
          </a:prstGeom>
          <a:solidFill>
            <a:srgbClr val="9F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rgbClr val="9FFF99"/>
              </a:solidFill>
            </a:endParaRPr>
          </a:p>
        </p:txBody>
      </p:sp>
      <p:grpSp>
        <p:nvGrpSpPr>
          <p:cNvPr id="4" name="Group 3">
            <a:extLst>
              <a:ext uri="{FF2B5EF4-FFF2-40B4-BE49-F238E27FC236}">
                <a16:creationId xmlns:a16="http://schemas.microsoft.com/office/drawing/2014/main" id="{D6D44F79-8B32-83FE-F08C-6C24F439D520}"/>
              </a:ext>
            </a:extLst>
          </p:cNvPr>
          <p:cNvGrpSpPr/>
          <p:nvPr userDrawn="1"/>
        </p:nvGrpSpPr>
        <p:grpSpPr>
          <a:xfrm>
            <a:off x="10162046" y="150495"/>
            <a:ext cx="2029956" cy="475256"/>
            <a:chOff x="7678330" y="107655"/>
            <a:chExt cx="1522467" cy="356442"/>
          </a:xfrm>
        </p:grpSpPr>
        <p:grpSp>
          <p:nvGrpSpPr>
            <p:cNvPr id="5" name="Group 4">
              <a:extLst>
                <a:ext uri="{FF2B5EF4-FFF2-40B4-BE49-F238E27FC236}">
                  <a16:creationId xmlns:a16="http://schemas.microsoft.com/office/drawing/2014/main" id="{DE0B738C-3BAB-45DD-28E4-7B564A011AE8}"/>
                </a:ext>
              </a:extLst>
            </p:cNvPr>
            <p:cNvGrpSpPr/>
            <p:nvPr userDrawn="1"/>
          </p:nvGrpSpPr>
          <p:grpSpPr>
            <a:xfrm>
              <a:off x="7678330" y="107655"/>
              <a:ext cx="636222" cy="341239"/>
              <a:chOff x="7678330" y="107655"/>
              <a:chExt cx="636222" cy="341239"/>
            </a:xfrm>
          </p:grpSpPr>
          <p:sp>
            <p:nvSpPr>
              <p:cNvPr id="15" name="Freeform: Shape 14">
                <a:extLst>
                  <a:ext uri="{FF2B5EF4-FFF2-40B4-BE49-F238E27FC236}">
                    <a16:creationId xmlns:a16="http://schemas.microsoft.com/office/drawing/2014/main" id="{22812E9E-1719-941C-D423-8262B1988E80}"/>
                  </a:ext>
                </a:extLst>
              </p:cNvPr>
              <p:cNvSpPr/>
              <p:nvPr/>
            </p:nvSpPr>
            <p:spPr>
              <a:xfrm>
                <a:off x="7781874" y="215555"/>
                <a:ext cx="63217" cy="63212"/>
              </a:xfrm>
              <a:custGeom>
                <a:avLst/>
                <a:gdLst>
                  <a:gd name="connsiteX0" fmla="*/ 405251 w 474938"/>
                  <a:gd name="connsiteY0" fmla="*/ 405225 h 474898"/>
                  <a:gd name="connsiteX1" fmla="*/ 69694 w 474938"/>
                  <a:gd name="connsiteY1" fmla="*/ 405577 h 474898"/>
                  <a:gd name="connsiteX2" fmla="*/ 505 w 474938"/>
                  <a:gd name="connsiteY2" fmla="*/ 252825 h 474898"/>
                  <a:gd name="connsiteX3" fmla="*/ 114 w 474938"/>
                  <a:gd name="connsiteY3" fmla="*/ 252825 h 474898"/>
                  <a:gd name="connsiteX4" fmla="*/ 114 w 474938"/>
                  <a:gd name="connsiteY4" fmla="*/ 244614 h 474898"/>
                  <a:gd name="connsiteX5" fmla="*/ 114 w 474938"/>
                  <a:gd name="connsiteY5" fmla="*/ 229831 h 474898"/>
                  <a:gd name="connsiteX6" fmla="*/ 114 w 474938"/>
                  <a:gd name="connsiteY6" fmla="*/ 393 h 474898"/>
                  <a:gd name="connsiteX7" fmla="*/ 223523 w 474938"/>
                  <a:gd name="connsiteY7" fmla="*/ 393 h 474898"/>
                  <a:gd name="connsiteX8" fmla="*/ 251060 w 474938"/>
                  <a:gd name="connsiteY8" fmla="*/ 393 h 474898"/>
                  <a:gd name="connsiteX9" fmla="*/ 252594 w 474938"/>
                  <a:gd name="connsiteY9" fmla="*/ 393 h 474898"/>
                  <a:gd name="connsiteX10" fmla="*/ 252594 w 474938"/>
                  <a:gd name="connsiteY10" fmla="*/ 469 h 474898"/>
                  <a:gd name="connsiteX11" fmla="*/ 474459 w 474938"/>
                  <a:gd name="connsiteY11" fmla="*/ 252196 h 474898"/>
                  <a:gd name="connsiteX12" fmla="*/ 405251 w 474938"/>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8" h="474898">
                    <a:moveTo>
                      <a:pt x="405251" y="405225"/>
                    </a:moveTo>
                    <a:cubicBezTo>
                      <a:pt x="312687" y="497988"/>
                      <a:pt x="162449" y="498141"/>
                      <a:pt x="69694" y="405577"/>
                    </a:cubicBezTo>
                    <a:cubicBezTo>
                      <a:pt x="28804" y="364781"/>
                      <a:pt x="4210" y="310470"/>
                      <a:pt x="505" y="252825"/>
                    </a:cubicBezTo>
                    <a:lnTo>
                      <a:pt x="114" y="252825"/>
                    </a:lnTo>
                    <a:lnTo>
                      <a:pt x="114" y="244614"/>
                    </a:lnTo>
                    <a:cubicBezTo>
                      <a:pt x="-38" y="239680"/>
                      <a:pt x="-38" y="234765"/>
                      <a:pt x="114" y="229831"/>
                    </a:cubicBezTo>
                    <a:lnTo>
                      <a:pt x="114" y="393"/>
                    </a:lnTo>
                    <a:lnTo>
                      <a:pt x="223523" y="393"/>
                    </a:lnTo>
                    <a:cubicBezTo>
                      <a:pt x="232696" y="-131"/>
                      <a:pt x="241887" y="-131"/>
                      <a:pt x="251060" y="393"/>
                    </a:cubicBezTo>
                    <a:lnTo>
                      <a:pt x="252594" y="393"/>
                    </a:lnTo>
                    <a:lnTo>
                      <a:pt x="252594" y="469"/>
                    </a:lnTo>
                    <a:cubicBezTo>
                      <a:pt x="383372" y="8718"/>
                      <a:pt x="482708" y="121418"/>
                      <a:pt x="474459" y="252196"/>
                    </a:cubicBezTo>
                    <a:cubicBezTo>
                      <a:pt x="470821" y="309936"/>
                      <a:pt x="446208" y="364362"/>
                      <a:pt x="405251" y="405225"/>
                    </a:cubicBezTo>
                    <a:close/>
                  </a:path>
                </a:pathLst>
              </a:custGeom>
              <a:solidFill>
                <a:srgbClr val="1376BC"/>
              </a:solidFill>
              <a:ln w="9525" cap="flat">
                <a:noFill/>
                <a:prstDash val="solid"/>
                <a:miter/>
              </a:ln>
            </p:spPr>
            <p:txBody>
              <a:bodyPr rtlCol="0" anchor="ctr"/>
              <a:lstStyle/>
              <a:p>
                <a:endParaRPr lang="en-IN" sz="2400"/>
              </a:p>
            </p:txBody>
          </p:sp>
          <p:sp>
            <p:nvSpPr>
              <p:cNvPr id="16" name="Freeform: Shape 15">
                <a:extLst>
                  <a:ext uri="{FF2B5EF4-FFF2-40B4-BE49-F238E27FC236}">
                    <a16:creationId xmlns:a16="http://schemas.microsoft.com/office/drawing/2014/main" id="{D6C7E1B6-D54A-B3C3-0340-57AA12110ED6}"/>
                  </a:ext>
                </a:extLst>
              </p:cNvPr>
              <p:cNvSpPr/>
              <p:nvPr/>
            </p:nvSpPr>
            <p:spPr>
              <a:xfrm>
                <a:off x="7844538" y="215555"/>
                <a:ext cx="63217" cy="63212"/>
              </a:xfrm>
              <a:custGeom>
                <a:avLst/>
                <a:gdLst>
                  <a:gd name="connsiteX0" fmla="*/ 69687 w 474937"/>
                  <a:gd name="connsiteY0" fmla="*/ 405225 h 474898"/>
                  <a:gd name="connsiteX1" fmla="*/ 405244 w 474937"/>
                  <a:gd name="connsiteY1" fmla="*/ 405577 h 474898"/>
                  <a:gd name="connsiteX2" fmla="*/ 474433 w 474937"/>
                  <a:gd name="connsiteY2" fmla="*/ 252825 h 474898"/>
                  <a:gd name="connsiteX3" fmla="*/ 474824 w 474937"/>
                  <a:gd name="connsiteY3" fmla="*/ 252825 h 474898"/>
                  <a:gd name="connsiteX4" fmla="*/ 474824 w 474937"/>
                  <a:gd name="connsiteY4" fmla="*/ 244614 h 474898"/>
                  <a:gd name="connsiteX5" fmla="*/ 474824 w 474937"/>
                  <a:gd name="connsiteY5" fmla="*/ 229831 h 474898"/>
                  <a:gd name="connsiteX6" fmla="*/ 474824 w 474937"/>
                  <a:gd name="connsiteY6" fmla="*/ 393 h 474898"/>
                  <a:gd name="connsiteX7" fmla="*/ 251415 w 474937"/>
                  <a:gd name="connsiteY7" fmla="*/ 393 h 474898"/>
                  <a:gd name="connsiteX8" fmla="*/ 223869 w 474937"/>
                  <a:gd name="connsiteY8" fmla="*/ 393 h 474898"/>
                  <a:gd name="connsiteX9" fmla="*/ 222345 w 474937"/>
                  <a:gd name="connsiteY9" fmla="*/ 393 h 474898"/>
                  <a:gd name="connsiteX10" fmla="*/ 222345 w 474937"/>
                  <a:gd name="connsiteY10" fmla="*/ 469 h 474898"/>
                  <a:gd name="connsiteX11" fmla="*/ 479 w 474937"/>
                  <a:gd name="connsiteY11" fmla="*/ 252196 h 474898"/>
                  <a:gd name="connsiteX12" fmla="*/ 69687 w 474937"/>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7" h="474898">
                    <a:moveTo>
                      <a:pt x="69687" y="405225"/>
                    </a:moveTo>
                    <a:cubicBezTo>
                      <a:pt x="162251" y="497988"/>
                      <a:pt x="312489" y="498141"/>
                      <a:pt x="405244" y="405577"/>
                    </a:cubicBezTo>
                    <a:cubicBezTo>
                      <a:pt x="446134" y="364781"/>
                      <a:pt x="470728" y="310470"/>
                      <a:pt x="474433" y="252825"/>
                    </a:cubicBezTo>
                    <a:lnTo>
                      <a:pt x="474824" y="252825"/>
                    </a:lnTo>
                    <a:lnTo>
                      <a:pt x="474824" y="244614"/>
                    </a:lnTo>
                    <a:cubicBezTo>
                      <a:pt x="474976" y="239680"/>
                      <a:pt x="474976" y="234765"/>
                      <a:pt x="474824" y="229831"/>
                    </a:cubicBezTo>
                    <a:lnTo>
                      <a:pt x="474824" y="393"/>
                    </a:lnTo>
                    <a:lnTo>
                      <a:pt x="251415" y="393"/>
                    </a:lnTo>
                    <a:cubicBezTo>
                      <a:pt x="242242" y="-131"/>
                      <a:pt x="233041" y="-131"/>
                      <a:pt x="223869" y="393"/>
                    </a:cubicBezTo>
                    <a:lnTo>
                      <a:pt x="222345" y="393"/>
                    </a:lnTo>
                    <a:lnTo>
                      <a:pt x="222345" y="469"/>
                    </a:lnTo>
                    <a:cubicBezTo>
                      <a:pt x="91566" y="8718"/>
                      <a:pt x="-7770" y="121418"/>
                      <a:pt x="479" y="252196"/>
                    </a:cubicBezTo>
                    <a:cubicBezTo>
                      <a:pt x="4117" y="309936"/>
                      <a:pt x="28730" y="364362"/>
                      <a:pt x="69687" y="405225"/>
                    </a:cubicBezTo>
                    <a:close/>
                  </a:path>
                </a:pathLst>
              </a:custGeom>
              <a:solidFill>
                <a:srgbClr val="6FA643"/>
              </a:solidFill>
              <a:ln w="9525" cap="flat">
                <a:noFill/>
                <a:prstDash val="solid"/>
                <a:miter/>
              </a:ln>
            </p:spPr>
            <p:txBody>
              <a:bodyPr rtlCol="0" anchor="ctr"/>
              <a:lstStyle/>
              <a:p>
                <a:endParaRPr lang="en-IN" sz="2400"/>
              </a:p>
            </p:txBody>
          </p:sp>
          <p:sp>
            <p:nvSpPr>
              <p:cNvPr id="17" name="Freeform: Shape 16">
                <a:extLst>
                  <a:ext uri="{FF2B5EF4-FFF2-40B4-BE49-F238E27FC236}">
                    <a16:creationId xmlns:a16="http://schemas.microsoft.com/office/drawing/2014/main" id="{47A1E129-9B70-97F1-02EB-6C61D7822C57}"/>
                  </a:ext>
                </a:extLst>
              </p:cNvPr>
              <p:cNvSpPr/>
              <p:nvPr/>
            </p:nvSpPr>
            <p:spPr>
              <a:xfrm>
                <a:off x="7781874" y="275478"/>
                <a:ext cx="63213" cy="63214"/>
              </a:xfrm>
              <a:custGeom>
                <a:avLst/>
                <a:gdLst>
                  <a:gd name="connsiteX0" fmla="*/ 405251 w 474902"/>
                  <a:gd name="connsiteY0" fmla="*/ 69679 h 474910"/>
                  <a:gd name="connsiteX1" fmla="*/ 69694 w 474902"/>
                  <a:gd name="connsiteY1" fmla="*/ 69317 h 474910"/>
                  <a:gd name="connsiteX2" fmla="*/ 505 w 474902"/>
                  <a:gd name="connsiteY2" fmla="*/ 222031 h 474910"/>
                  <a:gd name="connsiteX3" fmla="*/ 114 w 474902"/>
                  <a:gd name="connsiteY3" fmla="*/ 222031 h 474910"/>
                  <a:gd name="connsiteX4" fmla="*/ 114 w 474902"/>
                  <a:gd name="connsiteY4" fmla="*/ 230242 h 474910"/>
                  <a:gd name="connsiteX5" fmla="*/ 114 w 474902"/>
                  <a:gd name="connsiteY5" fmla="*/ 245025 h 474910"/>
                  <a:gd name="connsiteX6" fmla="*/ 114 w 474902"/>
                  <a:gd name="connsiteY6" fmla="*/ 474511 h 474910"/>
                  <a:gd name="connsiteX7" fmla="*/ 223523 w 474902"/>
                  <a:gd name="connsiteY7" fmla="*/ 474511 h 474910"/>
                  <a:gd name="connsiteX8" fmla="*/ 251060 w 474902"/>
                  <a:gd name="connsiteY8" fmla="*/ 474511 h 474910"/>
                  <a:gd name="connsiteX9" fmla="*/ 252594 w 474902"/>
                  <a:gd name="connsiteY9" fmla="*/ 474511 h 474910"/>
                  <a:gd name="connsiteX10" fmla="*/ 252594 w 474902"/>
                  <a:gd name="connsiteY10" fmla="*/ 474396 h 474910"/>
                  <a:gd name="connsiteX11" fmla="*/ 474421 w 474902"/>
                  <a:gd name="connsiteY11" fmla="*/ 222632 h 474910"/>
                  <a:gd name="connsiteX12" fmla="*/ 4052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405251" y="69679"/>
                    </a:moveTo>
                    <a:cubicBezTo>
                      <a:pt x="312687" y="-23085"/>
                      <a:pt x="162449" y="-23247"/>
                      <a:pt x="69694" y="69317"/>
                    </a:cubicBezTo>
                    <a:cubicBezTo>
                      <a:pt x="28813" y="110113"/>
                      <a:pt x="4220" y="164405"/>
                      <a:pt x="505" y="222031"/>
                    </a:cubicBezTo>
                    <a:lnTo>
                      <a:pt x="114" y="222031"/>
                    </a:lnTo>
                    <a:lnTo>
                      <a:pt x="114" y="230242"/>
                    </a:lnTo>
                    <a:cubicBezTo>
                      <a:pt x="-38" y="235176"/>
                      <a:pt x="-38" y="240100"/>
                      <a:pt x="114" y="245025"/>
                    </a:cubicBezTo>
                    <a:lnTo>
                      <a:pt x="114" y="474511"/>
                    </a:lnTo>
                    <a:lnTo>
                      <a:pt x="223523" y="474511"/>
                    </a:lnTo>
                    <a:cubicBezTo>
                      <a:pt x="232696" y="475044"/>
                      <a:pt x="241887" y="475044"/>
                      <a:pt x="251060" y="474511"/>
                    </a:cubicBezTo>
                    <a:lnTo>
                      <a:pt x="252594" y="474511"/>
                    </a:lnTo>
                    <a:lnTo>
                      <a:pt x="252594" y="474396"/>
                    </a:lnTo>
                    <a:cubicBezTo>
                      <a:pt x="383372" y="466129"/>
                      <a:pt x="482689" y="353410"/>
                      <a:pt x="474421" y="222632"/>
                    </a:cubicBezTo>
                    <a:cubicBezTo>
                      <a:pt x="470773" y="164919"/>
                      <a:pt x="446180" y="110532"/>
                      <a:pt x="405251" y="69679"/>
                    </a:cubicBezTo>
                    <a:close/>
                  </a:path>
                </a:pathLst>
              </a:custGeom>
              <a:solidFill>
                <a:srgbClr val="818282"/>
              </a:solidFill>
              <a:ln w="9525" cap="flat">
                <a:noFill/>
                <a:prstDash val="solid"/>
                <a:miter/>
              </a:ln>
            </p:spPr>
            <p:txBody>
              <a:bodyPr rtlCol="0" anchor="ctr"/>
              <a:lstStyle/>
              <a:p>
                <a:endParaRPr lang="en-IN" sz="2400"/>
              </a:p>
            </p:txBody>
          </p:sp>
          <p:sp>
            <p:nvSpPr>
              <p:cNvPr id="18" name="Freeform: Shape 17">
                <a:extLst>
                  <a:ext uri="{FF2B5EF4-FFF2-40B4-BE49-F238E27FC236}">
                    <a16:creationId xmlns:a16="http://schemas.microsoft.com/office/drawing/2014/main" id="{CB3F9BB1-7743-C4B5-266B-A996411931E8}"/>
                  </a:ext>
                </a:extLst>
              </p:cNvPr>
              <p:cNvSpPr/>
              <p:nvPr/>
            </p:nvSpPr>
            <p:spPr>
              <a:xfrm>
                <a:off x="7844543" y="275478"/>
                <a:ext cx="63213" cy="63214"/>
              </a:xfrm>
              <a:custGeom>
                <a:avLst/>
                <a:gdLst>
                  <a:gd name="connsiteX0" fmla="*/ 69651 w 474902"/>
                  <a:gd name="connsiteY0" fmla="*/ 69679 h 474910"/>
                  <a:gd name="connsiteX1" fmla="*/ 405208 w 474902"/>
                  <a:gd name="connsiteY1" fmla="*/ 69317 h 474910"/>
                  <a:gd name="connsiteX2" fmla="*/ 474397 w 474902"/>
                  <a:gd name="connsiteY2" fmla="*/ 222031 h 474910"/>
                  <a:gd name="connsiteX3" fmla="*/ 474788 w 474902"/>
                  <a:gd name="connsiteY3" fmla="*/ 222031 h 474910"/>
                  <a:gd name="connsiteX4" fmla="*/ 474788 w 474902"/>
                  <a:gd name="connsiteY4" fmla="*/ 230242 h 474910"/>
                  <a:gd name="connsiteX5" fmla="*/ 474788 w 474902"/>
                  <a:gd name="connsiteY5" fmla="*/ 245025 h 474910"/>
                  <a:gd name="connsiteX6" fmla="*/ 474788 w 474902"/>
                  <a:gd name="connsiteY6" fmla="*/ 474511 h 474910"/>
                  <a:gd name="connsiteX7" fmla="*/ 251379 w 474902"/>
                  <a:gd name="connsiteY7" fmla="*/ 474511 h 474910"/>
                  <a:gd name="connsiteX8" fmla="*/ 223833 w 474902"/>
                  <a:gd name="connsiteY8" fmla="*/ 474511 h 474910"/>
                  <a:gd name="connsiteX9" fmla="*/ 222309 w 474902"/>
                  <a:gd name="connsiteY9" fmla="*/ 474511 h 474910"/>
                  <a:gd name="connsiteX10" fmla="*/ 222309 w 474902"/>
                  <a:gd name="connsiteY10" fmla="*/ 474396 h 474910"/>
                  <a:gd name="connsiteX11" fmla="*/ 481 w 474902"/>
                  <a:gd name="connsiteY11" fmla="*/ 222632 h 474910"/>
                  <a:gd name="connsiteX12" fmla="*/ 696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69651" y="69679"/>
                    </a:moveTo>
                    <a:cubicBezTo>
                      <a:pt x="162215" y="-23085"/>
                      <a:pt x="312453" y="-23247"/>
                      <a:pt x="405208" y="69317"/>
                    </a:cubicBezTo>
                    <a:cubicBezTo>
                      <a:pt x="446089" y="110113"/>
                      <a:pt x="470683" y="164405"/>
                      <a:pt x="474397" y="222031"/>
                    </a:cubicBezTo>
                    <a:lnTo>
                      <a:pt x="474788" y="222031"/>
                    </a:lnTo>
                    <a:lnTo>
                      <a:pt x="474788" y="230242"/>
                    </a:lnTo>
                    <a:cubicBezTo>
                      <a:pt x="474940" y="235176"/>
                      <a:pt x="474940" y="240100"/>
                      <a:pt x="474788" y="245025"/>
                    </a:cubicBezTo>
                    <a:lnTo>
                      <a:pt x="474788" y="474511"/>
                    </a:lnTo>
                    <a:lnTo>
                      <a:pt x="251379" y="474511"/>
                    </a:lnTo>
                    <a:cubicBezTo>
                      <a:pt x="242206" y="475044"/>
                      <a:pt x="233005" y="475044"/>
                      <a:pt x="223833" y="474511"/>
                    </a:cubicBezTo>
                    <a:lnTo>
                      <a:pt x="222309" y="474511"/>
                    </a:lnTo>
                    <a:lnTo>
                      <a:pt x="222309" y="474396"/>
                    </a:lnTo>
                    <a:cubicBezTo>
                      <a:pt x="91530" y="466129"/>
                      <a:pt x="-7787" y="353410"/>
                      <a:pt x="481" y="222632"/>
                    </a:cubicBezTo>
                    <a:cubicBezTo>
                      <a:pt x="4129" y="164919"/>
                      <a:pt x="28723" y="110532"/>
                      <a:pt x="69651" y="69679"/>
                    </a:cubicBezTo>
                    <a:close/>
                  </a:path>
                </a:pathLst>
              </a:custGeom>
              <a:solidFill>
                <a:srgbClr val="EE6626"/>
              </a:solidFill>
              <a:ln w="9525" cap="flat">
                <a:noFill/>
                <a:prstDash val="solid"/>
                <a:miter/>
              </a:ln>
            </p:spPr>
            <p:txBody>
              <a:bodyPr rtlCol="0" anchor="ctr"/>
              <a:lstStyle/>
              <a:p>
                <a:endParaRPr lang="en-IN" sz="2400"/>
              </a:p>
            </p:txBody>
          </p:sp>
          <p:sp>
            <p:nvSpPr>
              <p:cNvPr id="19" name="Freeform: Shape 18">
                <a:extLst>
                  <a:ext uri="{FF2B5EF4-FFF2-40B4-BE49-F238E27FC236}">
                    <a16:creationId xmlns:a16="http://schemas.microsoft.com/office/drawing/2014/main" id="{41024A9F-88BA-E837-6184-80BC916AAB28}"/>
                  </a:ext>
                </a:extLst>
              </p:cNvPr>
              <p:cNvSpPr/>
              <p:nvPr/>
            </p:nvSpPr>
            <p:spPr>
              <a:xfrm>
                <a:off x="7678330" y="107655"/>
                <a:ext cx="636222" cy="341239"/>
              </a:xfrm>
              <a:custGeom>
                <a:avLst/>
                <a:gdLst>
                  <a:gd name="connsiteX0" fmla="*/ 4779798 w 4779797"/>
                  <a:gd name="connsiteY0" fmla="*/ 995801 h 2563653"/>
                  <a:gd name="connsiteX1" fmla="*/ 4779798 w 4779797"/>
                  <a:gd name="connsiteY1" fmla="*/ 1589037 h 2563653"/>
                  <a:gd name="connsiteX2" fmla="*/ 4537539 w 4779797"/>
                  <a:gd name="connsiteY2" fmla="*/ 1605229 h 2563653"/>
                  <a:gd name="connsiteX3" fmla="*/ 4426268 w 4779797"/>
                  <a:gd name="connsiteY3" fmla="*/ 1842849 h 2563653"/>
                  <a:gd name="connsiteX4" fmla="*/ 4567886 w 4779797"/>
                  <a:gd name="connsiteY4" fmla="*/ 2012804 h 2563653"/>
                  <a:gd name="connsiteX5" fmla="*/ 4313682 w 4779797"/>
                  <a:gd name="connsiteY5" fmla="*/ 2309403 h 2563653"/>
                  <a:gd name="connsiteX6" fmla="*/ 4101275 w 4779797"/>
                  <a:gd name="connsiteY6" fmla="*/ 2167785 h 2563653"/>
                  <a:gd name="connsiteX7" fmla="*/ 3795903 w 4779797"/>
                  <a:gd name="connsiteY7" fmla="*/ 2299088 h 2563653"/>
                  <a:gd name="connsiteX8" fmla="*/ 3762832 w 4779797"/>
                  <a:gd name="connsiteY8" fmla="*/ 2563654 h 2563653"/>
                  <a:gd name="connsiteX9" fmla="*/ 3275533 w 4779797"/>
                  <a:gd name="connsiteY9" fmla="*/ 2563654 h 2563653"/>
                  <a:gd name="connsiteX10" fmla="*/ 3240948 w 4779797"/>
                  <a:gd name="connsiteY10" fmla="*/ 2286972 h 2563653"/>
                  <a:gd name="connsiteX11" fmla="*/ 2949693 w 4779797"/>
                  <a:gd name="connsiteY11" fmla="*/ 2148126 h 2563653"/>
                  <a:gd name="connsiteX12" fmla="*/ 2745858 w 4779797"/>
                  <a:gd name="connsiteY12" fmla="*/ 2267026 h 2563653"/>
                  <a:gd name="connsiteX13" fmla="*/ 2470404 w 4779797"/>
                  <a:gd name="connsiteY13" fmla="*/ 1991592 h 2563653"/>
                  <a:gd name="connsiteX14" fmla="*/ 2889228 w 4779797"/>
                  <a:gd name="connsiteY14" fmla="*/ 1572768 h 2563653"/>
                  <a:gd name="connsiteX15" fmla="*/ 3808390 w 4779797"/>
                  <a:gd name="connsiteY15" fmla="*/ 1924860 h 2563653"/>
                  <a:gd name="connsiteX16" fmla="*/ 4160482 w 4779797"/>
                  <a:gd name="connsiteY16" fmla="*/ 1005697 h 2563653"/>
                  <a:gd name="connsiteX17" fmla="*/ 3241320 w 4779797"/>
                  <a:gd name="connsiteY17" fmla="*/ 653606 h 2563653"/>
                  <a:gd name="connsiteX18" fmla="*/ 3098149 w 4779797"/>
                  <a:gd name="connsiteY18" fmla="*/ 739378 h 2563653"/>
                  <a:gd name="connsiteX19" fmla="*/ 2132028 w 4779797"/>
                  <a:gd name="connsiteY19" fmla="*/ 1846574 h 2563653"/>
                  <a:gd name="connsiteX20" fmla="*/ 2288191 w 4779797"/>
                  <a:gd name="connsiteY20" fmla="*/ 2033969 h 2563653"/>
                  <a:gd name="connsiteX21" fmla="*/ 2055133 w 4779797"/>
                  <a:gd name="connsiteY21" fmla="*/ 2309403 h 2563653"/>
                  <a:gd name="connsiteX22" fmla="*/ 1803511 w 4779797"/>
                  <a:gd name="connsiteY22" fmla="*/ 2165576 h 2563653"/>
                  <a:gd name="connsiteX23" fmla="*/ 1515923 w 4779797"/>
                  <a:gd name="connsiteY23" fmla="*/ 2293449 h 2563653"/>
                  <a:gd name="connsiteX24" fmla="*/ 1461888 w 4779797"/>
                  <a:gd name="connsiteY24" fmla="*/ 2563616 h 2563653"/>
                  <a:gd name="connsiteX25" fmla="*/ 995772 w 4779797"/>
                  <a:gd name="connsiteY25" fmla="*/ 2563616 h 2563653"/>
                  <a:gd name="connsiteX26" fmla="*/ 977998 w 4779797"/>
                  <a:gd name="connsiteY26" fmla="*/ 2296916 h 2563653"/>
                  <a:gd name="connsiteX27" fmla="*/ 657892 w 4779797"/>
                  <a:gd name="connsiteY27" fmla="*/ 2154336 h 2563653"/>
                  <a:gd name="connsiteX28" fmla="*/ 423720 w 4779797"/>
                  <a:gd name="connsiteY28" fmla="*/ 2288219 h 2563653"/>
                  <a:gd name="connsiteX29" fmla="*/ 190662 w 4779797"/>
                  <a:gd name="connsiteY29" fmla="*/ 2012785 h 2563653"/>
                  <a:gd name="connsiteX30" fmla="*/ 343281 w 4779797"/>
                  <a:gd name="connsiteY30" fmla="*/ 1826247 h 2563653"/>
                  <a:gd name="connsiteX31" fmla="*/ 235268 w 4779797"/>
                  <a:gd name="connsiteY31" fmla="*/ 1584655 h 2563653"/>
                  <a:gd name="connsiteX32" fmla="*/ 0 w 4779797"/>
                  <a:gd name="connsiteY32" fmla="*/ 1567853 h 2563653"/>
                  <a:gd name="connsiteX33" fmla="*/ 0 w 4779797"/>
                  <a:gd name="connsiteY33" fmla="*/ 974617 h 2563653"/>
                  <a:gd name="connsiteX34" fmla="*/ 242259 w 4779797"/>
                  <a:gd name="connsiteY34" fmla="*/ 958425 h 2563653"/>
                  <a:gd name="connsiteX35" fmla="*/ 353473 w 4779797"/>
                  <a:gd name="connsiteY35" fmla="*/ 720804 h 2563653"/>
                  <a:gd name="connsiteX36" fmla="*/ 211846 w 4779797"/>
                  <a:gd name="connsiteY36" fmla="*/ 550869 h 2563653"/>
                  <a:gd name="connsiteX37" fmla="*/ 466096 w 4779797"/>
                  <a:gd name="connsiteY37" fmla="*/ 254251 h 2563653"/>
                  <a:gd name="connsiteX38" fmla="*/ 678504 w 4779797"/>
                  <a:gd name="connsiteY38" fmla="*/ 395869 h 2563653"/>
                  <a:gd name="connsiteX39" fmla="*/ 983932 w 4779797"/>
                  <a:gd name="connsiteY39" fmla="*/ 264557 h 2563653"/>
                  <a:gd name="connsiteX40" fmla="*/ 1017003 w 4779797"/>
                  <a:gd name="connsiteY40" fmla="*/ 0 h 2563653"/>
                  <a:gd name="connsiteX41" fmla="*/ 1504302 w 4779797"/>
                  <a:gd name="connsiteY41" fmla="*/ 0 h 2563653"/>
                  <a:gd name="connsiteX42" fmla="*/ 1538888 w 4779797"/>
                  <a:gd name="connsiteY42" fmla="*/ 276673 h 2563653"/>
                  <a:gd name="connsiteX43" fmla="*/ 1830105 w 4779797"/>
                  <a:gd name="connsiteY43" fmla="*/ 415528 h 2563653"/>
                  <a:gd name="connsiteX44" fmla="*/ 2033940 w 4779797"/>
                  <a:gd name="connsiteY44" fmla="*/ 296618 h 2563653"/>
                  <a:gd name="connsiteX45" fmla="*/ 2309374 w 4779797"/>
                  <a:gd name="connsiteY45" fmla="*/ 572053 h 2563653"/>
                  <a:gd name="connsiteX46" fmla="*/ 1890551 w 4779797"/>
                  <a:gd name="connsiteY46" fmla="*/ 990876 h 2563653"/>
                  <a:gd name="connsiteX47" fmla="*/ 969693 w 4779797"/>
                  <a:gd name="connsiteY47" fmla="*/ 630698 h 2563653"/>
                  <a:gd name="connsiteX48" fmla="*/ 609514 w 4779797"/>
                  <a:gd name="connsiteY48" fmla="*/ 1551556 h 2563653"/>
                  <a:gd name="connsiteX49" fmla="*/ 1250023 w 4779797"/>
                  <a:gd name="connsiteY49" fmla="*/ 1970399 h 2563653"/>
                  <a:gd name="connsiteX50" fmla="*/ 1913573 w 4779797"/>
                  <a:gd name="connsiteY50" fmla="*/ 1558042 h 2563653"/>
                  <a:gd name="connsiteX51" fmla="*/ 2652894 w 4779797"/>
                  <a:gd name="connsiteY51" fmla="*/ 723243 h 2563653"/>
                  <a:gd name="connsiteX52" fmla="*/ 2491588 w 4779797"/>
                  <a:gd name="connsiteY52" fmla="*/ 529676 h 2563653"/>
                  <a:gd name="connsiteX53" fmla="*/ 2724646 w 4779797"/>
                  <a:gd name="connsiteY53" fmla="*/ 254241 h 2563653"/>
                  <a:gd name="connsiteX54" fmla="*/ 2976267 w 4779797"/>
                  <a:gd name="connsiteY54" fmla="*/ 398069 h 2563653"/>
                  <a:gd name="connsiteX55" fmla="*/ 3263856 w 4779797"/>
                  <a:gd name="connsiteY55" fmla="*/ 270205 h 2563653"/>
                  <a:gd name="connsiteX56" fmla="*/ 3317881 w 4779797"/>
                  <a:gd name="connsiteY56" fmla="*/ 38 h 2563653"/>
                  <a:gd name="connsiteX57" fmla="*/ 3784006 w 4779797"/>
                  <a:gd name="connsiteY57" fmla="*/ 38 h 2563653"/>
                  <a:gd name="connsiteX58" fmla="*/ 3801780 w 4779797"/>
                  <a:gd name="connsiteY58" fmla="*/ 266738 h 2563653"/>
                  <a:gd name="connsiteX59" fmla="*/ 4121887 w 4779797"/>
                  <a:gd name="connsiteY59" fmla="*/ 409318 h 2563653"/>
                  <a:gd name="connsiteX60" fmla="*/ 4356059 w 4779797"/>
                  <a:gd name="connsiteY60" fmla="*/ 275501 h 2563653"/>
                  <a:gd name="connsiteX61" fmla="*/ 4589145 w 4779797"/>
                  <a:gd name="connsiteY61" fmla="*/ 550869 h 2563653"/>
                  <a:gd name="connsiteX62" fmla="*/ 4436526 w 4779797"/>
                  <a:gd name="connsiteY62" fmla="*/ 737407 h 2563653"/>
                  <a:gd name="connsiteX63" fmla="*/ 4544559 w 4779797"/>
                  <a:gd name="connsiteY63" fmla="*/ 978999 h 256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79797" h="2563653">
                    <a:moveTo>
                      <a:pt x="4779798" y="995801"/>
                    </a:moveTo>
                    <a:lnTo>
                      <a:pt x="4779798" y="1589037"/>
                    </a:lnTo>
                    <a:lnTo>
                      <a:pt x="4537539" y="1605229"/>
                    </a:lnTo>
                    <a:cubicBezTo>
                      <a:pt x="4510574" y="1688792"/>
                      <a:pt x="4473188" y="1768631"/>
                      <a:pt x="4426268" y="1842849"/>
                    </a:cubicBezTo>
                    <a:lnTo>
                      <a:pt x="4567886" y="2012804"/>
                    </a:lnTo>
                    <a:lnTo>
                      <a:pt x="4313682" y="2309403"/>
                    </a:lnTo>
                    <a:lnTo>
                      <a:pt x="4101275" y="2167785"/>
                    </a:lnTo>
                    <a:cubicBezTo>
                      <a:pt x="4007158" y="2227593"/>
                      <a:pt x="3904060" y="2271922"/>
                      <a:pt x="3795903" y="2299088"/>
                    </a:cubicBezTo>
                    <a:lnTo>
                      <a:pt x="3762832" y="2563654"/>
                    </a:lnTo>
                    <a:lnTo>
                      <a:pt x="3275533" y="2563654"/>
                    </a:lnTo>
                    <a:lnTo>
                      <a:pt x="3240948" y="2286972"/>
                    </a:lnTo>
                    <a:cubicBezTo>
                      <a:pt x="3137259" y="2256054"/>
                      <a:pt x="3038999" y="2209210"/>
                      <a:pt x="2949693" y="2148126"/>
                    </a:cubicBezTo>
                    <a:lnTo>
                      <a:pt x="2745858" y="2267026"/>
                    </a:lnTo>
                    <a:lnTo>
                      <a:pt x="2470404" y="1991592"/>
                    </a:lnTo>
                    <a:lnTo>
                      <a:pt x="2889228" y="1572768"/>
                    </a:lnTo>
                    <a:cubicBezTo>
                      <a:pt x="3045819" y="1923812"/>
                      <a:pt x="3457346" y="2081451"/>
                      <a:pt x="3808390" y="1924860"/>
                    </a:cubicBezTo>
                    <a:cubicBezTo>
                      <a:pt x="4159444" y="1768269"/>
                      <a:pt x="4317083" y="1356741"/>
                      <a:pt x="4160482" y="1005697"/>
                    </a:cubicBezTo>
                    <a:cubicBezTo>
                      <a:pt x="4003891" y="654644"/>
                      <a:pt x="3592373" y="497005"/>
                      <a:pt x="3241320" y="653606"/>
                    </a:cubicBezTo>
                    <a:cubicBezTo>
                      <a:pt x="3190332" y="676351"/>
                      <a:pt x="3142260" y="705145"/>
                      <a:pt x="3098149" y="739378"/>
                    </a:cubicBezTo>
                    <a:lnTo>
                      <a:pt x="2132028" y="1846574"/>
                    </a:lnTo>
                    <a:lnTo>
                      <a:pt x="2288191" y="2033969"/>
                    </a:lnTo>
                    <a:lnTo>
                      <a:pt x="2055133" y="2309403"/>
                    </a:lnTo>
                    <a:lnTo>
                      <a:pt x="1803511" y="2165576"/>
                    </a:lnTo>
                    <a:cubicBezTo>
                      <a:pt x="1714662" y="2222487"/>
                      <a:pt x="1617697" y="2265607"/>
                      <a:pt x="1515923" y="2293449"/>
                    </a:cubicBezTo>
                    <a:lnTo>
                      <a:pt x="1461888" y="2563616"/>
                    </a:lnTo>
                    <a:lnTo>
                      <a:pt x="995772" y="2563616"/>
                    </a:lnTo>
                    <a:lnTo>
                      <a:pt x="977998" y="2296916"/>
                    </a:lnTo>
                    <a:cubicBezTo>
                      <a:pt x="864032" y="2267750"/>
                      <a:pt x="755799" y="2219554"/>
                      <a:pt x="657892" y="2154336"/>
                    </a:cubicBezTo>
                    <a:lnTo>
                      <a:pt x="423720" y="2288219"/>
                    </a:lnTo>
                    <a:lnTo>
                      <a:pt x="190662" y="2012785"/>
                    </a:lnTo>
                    <a:lnTo>
                      <a:pt x="343281" y="1826247"/>
                    </a:lnTo>
                    <a:cubicBezTo>
                      <a:pt x="297169" y="1750628"/>
                      <a:pt x="260873" y="1669447"/>
                      <a:pt x="235268" y="1584655"/>
                    </a:cubicBezTo>
                    <a:lnTo>
                      <a:pt x="0" y="1567853"/>
                    </a:lnTo>
                    <a:lnTo>
                      <a:pt x="0" y="974617"/>
                    </a:lnTo>
                    <a:lnTo>
                      <a:pt x="242259" y="958425"/>
                    </a:lnTo>
                    <a:cubicBezTo>
                      <a:pt x="269210" y="874862"/>
                      <a:pt x="306575" y="795033"/>
                      <a:pt x="353473" y="720804"/>
                    </a:cubicBezTo>
                    <a:lnTo>
                      <a:pt x="211846" y="550869"/>
                    </a:lnTo>
                    <a:lnTo>
                      <a:pt x="466096" y="254251"/>
                    </a:lnTo>
                    <a:lnTo>
                      <a:pt x="678504" y="395869"/>
                    </a:lnTo>
                    <a:cubicBezTo>
                      <a:pt x="772639" y="336050"/>
                      <a:pt x="875757" y="291716"/>
                      <a:pt x="983932" y="264557"/>
                    </a:cubicBezTo>
                    <a:lnTo>
                      <a:pt x="1017003" y="0"/>
                    </a:lnTo>
                    <a:lnTo>
                      <a:pt x="1504302" y="0"/>
                    </a:lnTo>
                    <a:lnTo>
                      <a:pt x="1538888" y="276673"/>
                    </a:lnTo>
                    <a:cubicBezTo>
                      <a:pt x="1642567" y="307599"/>
                      <a:pt x="1740808" y="354441"/>
                      <a:pt x="1830105" y="415528"/>
                    </a:cubicBezTo>
                    <a:lnTo>
                      <a:pt x="2033940" y="296618"/>
                    </a:lnTo>
                    <a:lnTo>
                      <a:pt x="2309374" y="572053"/>
                    </a:lnTo>
                    <a:lnTo>
                      <a:pt x="1890551" y="990876"/>
                    </a:lnTo>
                    <a:cubicBezTo>
                      <a:pt x="1735722" y="637127"/>
                      <a:pt x="1323442" y="475869"/>
                      <a:pt x="969693" y="630698"/>
                    </a:cubicBezTo>
                    <a:cubicBezTo>
                      <a:pt x="615944" y="785527"/>
                      <a:pt x="454683" y="1197807"/>
                      <a:pt x="609514" y="1551556"/>
                    </a:cubicBezTo>
                    <a:cubicBezTo>
                      <a:pt x="720871" y="1805997"/>
                      <a:pt x="972283" y="1970399"/>
                      <a:pt x="1250023" y="1970399"/>
                    </a:cubicBezTo>
                    <a:cubicBezTo>
                      <a:pt x="1514875" y="1970399"/>
                      <a:pt x="1754657" y="1830495"/>
                      <a:pt x="1913573" y="1558042"/>
                    </a:cubicBezTo>
                    <a:lnTo>
                      <a:pt x="2652894" y="723243"/>
                    </a:lnTo>
                    <a:lnTo>
                      <a:pt x="2491588" y="529676"/>
                    </a:lnTo>
                    <a:lnTo>
                      <a:pt x="2724646" y="254241"/>
                    </a:lnTo>
                    <a:lnTo>
                      <a:pt x="2976267" y="398069"/>
                    </a:lnTo>
                    <a:cubicBezTo>
                      <a:pt x="3065117" y="341156"/>
                      <a:pt x="3162081" y="298045"/>
                      <a:pt x="3263856" y="270205"/>
                    </a:cubicBezTo>
                    <a:lnTo>
                      <a:pt x="3317881" y="38"/>
                    </a:lnTo>
                    <a:lnTo>
                      <a:pt x="3784006" y="38"/>
                    </a:lnTo>
                    <a:lnTo>
                      <a:pt x="3801780" y="266738"/>
                    </a:lnTo>
                    <a:cubicBezTo>
                      <a:pt x="3915747" y="295896"/>
                      <a:pt x="4023979" y="344101"/>
                      <a:pt x="4121887" y="409318"/>
                    </a:cubicBezTo>
                    <a:lnTo>
                      <a:pt x="4356059" y="275501"/>
                    </a:lnTo>
                    <a:lnTo>
                      <a:pt x="4589145" y="550869"/>
                    </a:lnTo>
                    <a:lnTo>
                      <a:pt x="4436526" y="737407"/>
                    </a:lnTo>
                    <a:cubicBezTo>
                      <a:pt x="4482646" y="813025"/>
                      <a:pt x="4518946" y="894207"/>
                      <a:pt x="4544559" y="978999"/>
                    </a:cubicBezTo>
                    <a:close/>
                  </a:path>
                </a:pathLst>
              </a:custGeom>
              <a:solidFill>
                <a:srgbClr val="FFFFFF"/>
              </a:solidFill>
              <a:ln w="9525" cap="flat">
                <a:noFill/>
                <a:prstDash val="solid"/>
                <a:miter/>
              </a:ln>
            </p:spPr>
            <p:txBody>
              <a:bodyPr rtlCol="0" anchor="ctr"/>
              <a:lstStyle/>
              <a:p>
                <a:endParaRPr lang="en-IN" sz="2400"/>
              </a:p>
            </p:txBody>
          </p:sp>
          <p:sp>
            <p:nvSpPr>
              <p:cNvPr id="20" name="Freeform: Shape 19">
                <a:extLst>
                  <a:ext uri="{FF2B5EF4-FFF2-40B4-BE49-F238E27FC236}">
                    <a16:creationId xmlns:a16="http://schemas.microsoft.com/office/drawing/2014/main" id="{C00E14C0-A4E2-36AE-718D-E8E974D5786E}"/>
                  </a:ext>
                </a:extLst>
              </p:cNvPr>
              <p:cNvSpPr/>
              <p:nvPr/>
            </p:nvSpPr>
            <p:spPr>
              <a:xfrm>
                <a:off x="8092875" y="210836"/>
                <a:ext cx="118478" cy="144993"/>
              </a:xfrm>
              <a:custGeom>
                <a:avLst/>
                <a:gdLst>
                  <a:gd name="connsiteX0" fmla="*/ 635723 w 890099"/>
                  <a:gd name="connsiteY0" fmla="*/ 812844 h 1089298"/>
                  <a:gd name="connsiteX1" fmla="*/ 635723 w 890099"/>
                  <a:gd name="connsiteY1" fmla="*/ 1089298 h 1089298"/>
                  <a:gd name="connsiteX2" fmla="*/ 296728 w 890099"/>
                  <a:gd name="connsiteY2" fmla="*/ 1089298 h 1089298"/>
                  <a:gd name="connsiteX3" fmla="*/ 296728 w 890099"/>
                  <a:gd name="connsiteY3" fmla="*/ 830380 h 1089298"/>
                  <a:gd name="connsiteX4" fmla="*/ 25465 w 890099"/>
                  <a:gd name="connsiteY4" fmla="*/ 263176 h 1089298"/>
                  <a:gd name="connsiteX5" fmla="*/ 275563 w 890099"/>
                  <a:gd name="connsiteY5" fmla="*/ 0 h 1089298"/>
                  <a:gd name="connsiteX6" fmla="*/ 275563 w 890099"/>
                  <a:gd name="connsiteY6" fmla="*/ 432502 h 1089298"/>
                  <a:gd name="connsiteX7" fmla="*/ 466254 w 890099"/>
                  <a:gd name="connsiteY7" fmla="*/ 538439 h 1089298"/>
                  <a:gd name="connsiteX8" fmla="*/ 635799 w 890099"/>
                  <a:gd name="connsiteY8" fmla="*/ 432502 h 1089298"/>
                  <a:gd name="connsiteX9" fmla="*/ 635799 w 890099"/>
                  <a:gd name="connsiteY9" fmla="*/ 9773 h 1089298"/>
                  <a:gd name="connsiteX10" fmla="*/ 847301 w 890099"/>
                  <a:gd name="connsiteY10" fmla="*/ 601304 h 1089298"/>
                  <a:gd name="connsiteX11" fmla="*/ 635723 w 890099"/>
                  <a:gd name="connsiteY11" fmla="*/ 812844 h 10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099" h="1089298">
                    <a:moveTo>
                      <a:pt x="635723" y="812844"/>
                    </a:moveTo>
                    <a:lnTo>
                      <a:pt x="635723" y="1089298"/>
                    </a:lnTo>
                    <a:lnTo>
                      <a:pt x="296728" y="1089298"/>
                    </a:lnTo>
                    <a:lnTo>
                      <a:pt x="296728" y="830380"/>
                    </a:lnTo>
                    <a:cubicBezTo>
                      <a:pt x="65194" y="748655"/>
                      <a:pt x="-56250" y="494709"/>
                      <a:pt x="25465" y="263176"/>
                    </a:cubicBezTo>
                    <a:cubicBezTo>
                      <a:pt x="67585" y="143856"/>
                      <a:pt x="158549" y="48139"/>
                      <a:pt x="275563" y="0"/>
                    </a:cubicBezTo>
                    <a:lnTo>
                      <a:pt x="275563" y="432502"/>
                    </a:lnTo>
                    <a:lnTo>
                      <a:pt x="466254" y="538439"/>
                    </a:lnTo>
                    <a:lnTo>
                      <a:pt x="635799" y="432502"/>
                    </a:lnTo>
                    <a:lnTo>
                      <a:pt x="635799" y="9773"/>
                    </a:lnTo>
                    <a:cubicBezTo>
                      <a:pt x="857550" y="114710"/>
                      <a:pt x="952248" y="379552"/>
                      <a:pt x="847301" y="601304"/>
                    </a:cubicBezTo>
                    <a:cubicBezTo>
                      <a:pt x="803363" y="694163"/>
                      <a:pt x="728591" y="768915"/>
                      <a:pt x="635723" y="812844"/>
                    </a:cubicBezTo>
                    <a:close/>
                  </a:path>
                </a:pathLst>
              </a:custGeom>
              <a:solidFill>
                <a:srgbClr val="1376BC"/>
              </a:solidFill>
              <a:ln w="9525" cap="flat">
                <a:noFill/>
                <a:prstDash val="solid"/>
                <a:miter/>
              </a:ln>
            </p:spPr>
            <p:txBody>
              <a:bodyPr rtlCol="0" anchor="ctr"/>
              <a:lstStyle/>
              <a:p>
                <a:endParaRPr lang="en-IN" sz="2400"/>
              </a:p>
            </p:txBody>
          </p:sp>
        </p:grpSp>
        <p:grpSp>
          <p:nvGrpSpPr>
            <p:cNvPr id="6" name="Group 5">
              <a:extLst>
                <a:ext uri="{FF2B5EF4-FFF2-40B4-BE49-F238E27FC236}">
                  <a16:creationId xmlns:a16="http://schemas.microsoft.com/office/drawing/2014/main" id="{141E7DCC-8429-F2CC-FD08-1FE4D8B77DAF}"/>
                </a:ext>
              </a:extLst>
            </p:cNvPr>
            <p:cNvGrpSpPr/>
            <p:nvPr userDrawn="1"/>
          </p:nvGrpSpPr>
          <p:grpSpPr>
            <a:xfrm>
              <a:off x="8322300" y="117848"/>
              <a:ext cx="878497" cy="346249"/>
              <a:chOff x="8322300" y="117848"/>
              <a:chExt cx="878497" cy="346249"/>
            </a:xfrm>
          </p:grpSpPr>
          <p:sp>
            <p:nvSpPr>
              <p:cNvPr id="7" name="TextBox 6">
                <a:extLst>
                  <a:ext uri="{FF2B5EF4-FFF2-40B4-BE49-F238E27FC236}">
                    <a16:creationId xmlns:a16="http://schemas.microsoft.com/office/drawing/2014/main" id="{9BF43D6A-CA0E-CE97-E6C2-C2342EAD6B54}"/>
                  </a:ext>
                </a:extLst>
              </p:cNvPr>
              <p:cNvSpPr txBox="1"/>
              <p:nvPr userDrawn="1"/>
            </p:nvSpPr>
            <p:spPr>
              <a:xfrm>
                <a:off x="8322300" y="117848"/>
                <a:ext cx="878497" cy="346249"/>
              </a:xfrm>
              <a:prstGeom prst="rect">
                <a:avLst/>
              </a:prstGeom>
              <a:noFill/>
            </p:spPr>
            <p:txBody>
              <a:bodyPr wrap="square" rtlCol="0">
                <a:spAutoFit/>
              </a:bodyPr>
              <a:lstStyle/>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CHANGE </a:t>
                </a:r>
              </a:p>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EXCELLENCE</a:t>
                </a:r>
              </a:p>
            </p:txBody>
          </p:sp>
          <p:cxnSp>
            <p:nvCxnSpPr>
              <p:cNvPr id="8" name="Straight Connector 7">
                <a:extLst>
                  <a:ext uri="{FF2B5EF4-FFF2-40B4-BE49-F238E27FC236}">
                    <a16:creationId xmlns:a16="http://schemas.microsoft.com/office/drawing/2014/main" id="{555E61DC-2EC7-A93F-DF26-0104B963E51F}"/>
                  </a:ext>
                </a:extLst>
              </p:cNvPr>
              <p:cNvCxnSpPr/>
              <p:nvPr userDrawn="1"/>
            </p:nvCxnSpPr>
            <p:spPr>
              <a:xfrm>
                <a:off x="8362021" y="146172"/>
                <a:ext cx="0" cy="2743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27012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bar w/photo half green">
    <p:bg>
      <p:bgPr>
        <a:solidFill>
          <a:srgbClr val="24473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12192000" cy="3429000"/>
          </a:xfrm>
          <a:prstGeom prst="rect">
            <a:avLst/>
          </a:prstGeom>
          <a:solidFill>
            <a:srgbClr val="24755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0" y="0"/>
            <a:ext cx="12192000" cy="342900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381000" y="3829051"/>
            <a:ext cx="457200" cy="114300"/>
          </a:xfrm>
          <a:prstGeom prst="rect">
            <a:avLst/>
          </a:prstGeom>
          <a:solidFill>
            <a:srgbClr val="9F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6"/>
              </a:solidFill>
            </a:endParaRPr>
          </a:p>
        </p:txBody>
      </p:sp>
      <p:sp>
        <p:nvSpPr>
          <p:cNvPr id="2" name="Title 1"/>
          <p:cNvSpPr>
            <a:spLocks noGrp="1"/>
          </p:cNvSpPr>
          <p:nvPr>
            <p:ph type="title"/>
          </p:nvPr>
        </p:nvSpPr>
        <p:spPr>
          <a:xfrm>
            <a:off x="381569" y="4229103"/>
            <a:ext cx="4800600" cy="886397"/>
          </a:xfrm>
          <a:prstGeom prst="rect">
            <a:avLst/>
          </a:prstGeom>
        </p:spPr>
        <p:txBody>
          <a:bodyPr wrap="square" lIns="0" tIns="0" rIns="0" bIns="0" anchor="t" anchorCtr="0">
            <a:spAutoFit/>
          </a:bodyPr>
          <a:lstStyle>
            <a:lvl1pPr>
              <a:defRPr lang="en-US" sz="3200" dirty="0">
                <a:solidFill>
                  <a:schemeClr val="tx2"/>
                </a:solidFill>
              </a:defRPr>
            </a:lvl1pPr>
          </a:lstStyle>
          <a:p>
            <a:pPr marL="0" lvl="0"/>
            <a:r>
              <a:rPr lang="en-US"/>
              <a:t>Click to edit Master title style</a:t>
            </a:r>
          </a:p>
        </p:txBody>
      </p:sp>
      <p:sp>
        <p:nvSpPr>
          <p:cNvPr id="12" name="Content Placeholder 9">
            <a:extLst>
              <a:ext uri="{FF2B5EF4-FFF2-40B4-BE49-F238E27FC236}">
                <a16:creationId xmlns:a16="http://schemas.microsoft.com/office/drawing/2014/main" id="{7BBD618F-8A85-084C-32A4-1A29A50E8E93}"/>
              </a:ext>
            </a:extLst>
          </p:cNvPr>
          <p:cNvSpPr>
            <a:spLocks noGrp="1"/>
          </p:cNvSpPr>
          <p:nvPr>
            <p:ph sz="quarter" idx="14"/>
          </p:nvPr>
        </p:nvSpPr>
        <p:spPr>
          <a:xfrm>
            <a:off x="6096000" y="3829051"/>
            <a:ext cx="5715000" cy="2343151"/>
          </a:xfrm>
          <a:prstGeom prst="rect">
            <a:avLst/>
          </a:prstGeom>
        </p:spPr>
        <p:txBody>
          <a:bodyPr lIns="0" tIns="0" rIns="0" bIns="0"/>
          <a:lstStyle>
            <a:lvl1pPr marL="0" indent="0">
              <a:lnSpc>
                <a:spcPct val="100000"/>
              </a:lnSpc>
              <a:spcBef>
                <a:spcPts val="1800"/>
              </a:spcBef>
              <a:buClr>
                <a:srgbClr val="808080"/>
              </a:buClr>
              <a:buNone/>
              <a:defRPr sz="1800" b="0">
                <a:solidFill>
                  <a:schemeClr val="tx2"/>
                </a:solidFill>
              </a:defRPr>
            </a:lvl1pPr>
            <a:lvl2pPr marL="228584" indent="-228584">
              <a:lnSpc>
                <a:spcPct val="100000"/>
              </a:lnSpc>
              <a:spcBef>
                <a:spcPts val="1200"/>
              </a:spcBef>
              <a:buClr>
                <a:srgbClr val="9FFF99"/>
              </a:buClr>
              <a:buFont typeface="Arial" panose="020B0604020202020204" pitchFamily="34" charset="0"/>
              <a:buChar char="•"/>
              <a:defRPr sz="1600" b="0">
                <a:solidFill>
                  <a:schemeClr val="tx2"/>
                </a:solidFill>
              </a:defRPr>
            </a:lvl2pPr>
            <a:lvl3pPr marL="685750" indent="-228584">
              <a:lnSpc>
                <a:spcPct val="100000"/>
              </a:lnSpc>
              <a:spcBef>
                <a:spcPts val="600"/>
              </a:spcBef>
              <a:buClr>
                <a:srgbClr val="9FFF99"/>
              </a:buClr>
              <a:buFont typeface="Arial" panose="020B0604020202020204" pitchFamily="34" charset="0"/>
              <a:buChar char="–"/>
              <a:defRPr sz="1200" b="0">
                <a:solidFill>
                  <a:schemeClr val="tx2"/>
                </a:solidFill>
              </a:defRPr>
            </a:lvl3pPr>
            <a:lvl4pPr marL="1600080" indent="-228584">
              <a:buClr>
                <a:srgbClr val="808080"/>
              </a:buClr>
              <a:buFont typeface="Arial" panose="020B0604020202020204" pitchFamily="34" charset="0"/>
              <a:buChar char="–"/>
              <a:defRPr sz="1867">
                <a:solidFill>
                  <a:schemeClr val="bg2"/>
                </a:solidFill>
              </a:defRPr>
            </a:lvl4pPr>
            <a:lvl5pPr marL="2057247" indent="-228584">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Subtitle 2">
            <a:extLst>
              <a:ext uri="{FF2B5EF4-FFF2-40B4-BE49-F238E27FC236}">
                <a16:creationId xmlns:a16="http://schemas.microsoft.com/office/drawing/2014/main" id="{FDA5B365-007E-1E32-CA95-9AA4910AA44A}"/>
              </a:ext>
            </a:extLst>
          </p:cNvPr>
          <p:cNvSpPr>
            <a:spLocks noGrp="1"/>
          </p:cNvSpPr>
          <p:nvPr>
            <p:ph type="subTitle" idx="10"/>
          </p:nvPr>
        </p:nvSpPr>
        <p:spPr>
          <a:xfrm>
            <a:off x="381000" y="5600702"/>
            <a:ext cx="4800600" cy="571500"/>
          </a:xfrm>
          <a:prstGeom prst="rect">
            <a:avLst/>
          </a:prstGeom>
        </p:spPr>
        <p:txBody>
          <a:bodyPr wrap="square" lIns="0" tIns="0" rIns="0" bIns="0" anchor="t" anchorCtr="0">
            <a:noAutofit/>
          </a:bodyPr>
          <a:lstStyle>
            <a:lvl1pPr marL="0" indent="0" algn="l">
              <a:lnSpc>
                <a:spcPct val="100000"/>
              </a:lnSpc>
              <a:spcBef>
                <a:spcPts val="1200"/>
              </a:spcBef>
              <a:buNone/>
              <a:defRPr sz="1800">
                <a:solidFill>
                  <a:srgbClr val="9FFF99"/>
                </a:solidFill>
                <a:latin typeface="Arial" panose="020B0604020202020204" pitchFamily="34"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t>Click to edit Master subtitle style</a:t>
            </a:r>
          </a:p>
        </p:txBody>
      </p:sp>
      <p:grpSp>
        <p:nvGrpSpPr>
          <p:cNvPr id="3" name="Group 2">
            <a:extLst>
              <a:ext uri="{FF2B5EF4-FFF2-40B4-BE49-F238E27FC236}">
                <a16:creationId xmlns:a16="http://schemas.microsoft.com/office/drawing/2014/main" id="{CE629025-06D3-4DC1-CEF4-EA21C18B68E6}"/>
              </a:ext>
            </a:extLst>
          </p:cNvPr>
          <p:cNvGrpSpPr/>
          <p:nvPr userDrawn="1"/>
        </p:nvGrpSpPr>
        <p:grpSpPr>
          <a:xfrm>
            <a:off x="10162046" y="179768"/>
            <a:ext cx="2029956" cy="475256"/>
            <a:chOff x="7678330" y="107655"/>
            <a:chExt cx="1522467" cy="356442"/>
          </a:xfrm>
        </p:grpSpPr>
        <p:grpSp>
          <p:nvGrpSpPr>
            <p:cNvPr id="8" name="Group 7">
              <a:extLst>
                <a:ext uri="{FF2B5EF4-FFF2-40B4-BE49-F238E27FC236}">
                  <a16:creationId xmlns:a16="http://schemas.microsoft.com/office/drawing/2014/main" id="{F52653F5-CC3F-6E51-618E-A02DB845A9FA}"/>
                </a:ext>
              </a:extLst>
            </p:cNvPr>
            <p:cNvGrpSpPr/>
            <p:nvPr userDrawn="1"/>
          </p:nvGrpSpPr>
          <p:grpSpPr>
            <a:xfrm>
              <a:off x="7678330" y="107655"/>
              <a:ext cx="636222" cy="341239"/>
              <a:chOff x="7678330" y="107655"/>
              <a:chExt cx="636222" cy="341239"/>
            </a:xfrm>
          </p:grpSpPr>
          <p:sp>
            <p:nvSpPr>
              <p:cNvPr id="14" name="Freeform: Shape 13">
                <a:extLst>
                  <a:ext uri="{FF2B5EF4-FFF2-40B4-BE49-F238E27FC236}">
                    <a16:creationId xmlns:a16="http://schemas.microsoft.com/office/drawing/2014/main" id="{99E5950D-8429-714D-0138-E924D898CD90}"/>
                  </a:ext>
                </a:extLst>
              </p:cNvPr>
              <p:cNvSpPr/>
              <p:nvPr/>
            </p:nvSpPr>
            <p:spPr>
              <a:xfrm>
                <a:off x="7781874" y="215555"/>
                <a:ext cx="63217" cy="63212"/>
              </a:xfrm>
              <a:custGeom>
                <a:avLst/>
                <a:gdLst>
                  <a:gd name="connsiteX0" fmla="*/ 405251 w 474938"/>
                  <a:gd name="connsiteY0" fmla="*/ 405225 h 474898"/>
                  <a:gd name="connsiteX1" fmla="*/ 69694 w 474938"/>
                  <a:gd name="connsiteY1" fmla="*/ 405577 h 474898"/>
                  <a:gd name="connsiteX2" fmla="*/ 505 w 474938"/>
                  <a:gd name="connsiteY2" fmla="*/ 252825 h 474898"/>
                  <a:gd name="connsiteX3" fmla="*/ 114 w 474938"/>
                  <a:gd name="connsiteY3" fmla="*/ 252825 h 474898"/>
                  <a:gd name="connsiteX4" fmla="*/ 114 w 474938"/>
                  <a:gd name="connsiteY4" fmla="*/ 244614 h 474898"/>
                  <a:gd name="connsiteX5" fmla="*/ 114 w 474938"/>
                  <a:gd name="connsiteY5" fmla="*/ 229831 h 474898"/>
                  <a:gd name="connsiteX6" fmla="*/ 114 w 474938"/>
                  <a:gd name="connsiteY6" fmla="*/ 393 h 474898"/>
                  <a:gd name="connsiteX7" fmla="*/ 223523 w 474938"/>
                  <a:gd name="connsiteY7" fmla="*/ 393 h 474898"/>
                  <a:gd name="connsiteX8" fmla="*/ 251060 w 474938"/>
                  <a:gd name="connsiteY8" fmla="*/ 393 h 474898"/>
                  <a:gd name="connsiteX9" fmla="*/ 252594 w 474938"/>
                  <a:gd name="connsiteY9" fmla="*/ 393 h 474898"/>
                  <a:gd name="connsiteX10" fmla="*/ 252594 w 474938"/>
                  <a:gd name="connsiteY10" fmla="*/ 469 h 474898"/>
                  <a:gd name="connsiteX11" fmla="*/ 474459 w 474938"/>
                  <a:gd name="connsiteY11" fmla="*/ 252196 h 474898"/>
                  <a:gd name="connsiteX12" fmla="*/ 405251 w 474938"/>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8" h="474898">
                    <a:moveTo>
                      <a:pt x="405251" y="405225"/>
                    </a:moveTo>
                    <a:cubicBezTo>
                      <a:pt x="312687" y="497988"/>
                      <a:pt x="162449" y="498141"/>
                      <a:pt x="69694" y="405577"/>
                    </a:cubicBezTo>
                    <a:cubicBezTo>
                      <a:pt x="28804" y="364781"/>
                      <a:pt x="4210" y="310470"/>
                      <a:pt x="505" y="252825"/>
                    </a:cubicBezTo>
                    <a:lnTo>
                      <a:pt x="114" y="252825"/>
                    </a:lnTo>
                    <a:lnTo>
                      <a:pt x="114" y="244614"/>
                    </a:lnTo>
                    <a:cubicBezTo>
                      <a:pt x="-38" y="239680"/>
                      <a:pt x="-38" y="234765"/>
                      <a:pt x="114" y="229831"/>
                    </a:cubicBezTo>
                    <a:lnTo>
                      <a:pt x="114" y="393"/>
                    </a:lnTo>
                    <a:lnTo>
                      <a:pt x="223523" y="393"/>
                    </a:lnTo>
                    <a:cubicBezTo>
                      <a:pt x="232696" y="-131"/>
                      <a:pt x="241887" y="-131"/>
                      <a:pt x="251060" y="393"/>
                    </a:cubicBezTo>
                    <a:lnTo>
                      <a:pt x="252594" y="393"/>
                    </a:lnTo>
                    <a:lnTo>
                      <a:pt x="252594" y="469"/>
                    </a:lnTo>
                    <a:cubicBezTo>
                      <a:pt x="383372" y="8718"/>
                      <a:pt x="482708" y="121418"/>
                      <a:pt x="474459" y="252196"/>
                    </a:cubicBezTo>
                    <a:cubicBezTo>
                      <a:pt x="470821" y="309936"/>
                      <a:pt x="446208" y="364362"/>
                      <a:pt x="405251" y="405225"/>
                    </a:cubicBezTo>
                    <a:close/>
                  </a:path>
                </a:pathLst>
              </a:custGeom>
              <a:solidFill>
                <a:srgbClr val="1376BC"/>
              </a:solidFill>
              <a:ln w="9525" cap="flat">
                <a:noFill/>
                <a:prstDash val="solid"/>
                <a:miter/>
              </a:ln>
            </p:spPr>
            <p:txBody>
              <a:bodyPr rtlCol="0" anchor="ctr"/>
              <a:lstStyle/>
              <a:p>
                <a:endParaRPr lang="en-IN" sz="2400"/>
              </a:p>
            </p:txBody>
          </p:sp>
          <p:sp>
            <p:nvSpPr>
              <p:cNvPr id="15" name="Freeform: Shape 14">
                <a:extLst>
                  <a:ext uri="{FF2B5EF4-FFF2-40B4-BE49-F238E27FC236}">
                    <a16:creationId xmlns:a16="http://schemas.microsoft.com/office/drawing/2014/main" id="{275E8492-5FB6-CBFD-C47F-0333539D0A35}"/>
                  </a:ext>
                </a:extLst>
              </p:cNvPr>
              <p:cNvSpPr/>
              <p:nvPr/>
            </p:nvSpPr>
            <p:spPr>
              <a:xfrm>
                <a:off x="7844538" y="215555"/>
                <a:ext cx="63217" cy="63212"/>
              </a:xfrm>
              <a:custGeom>
                <a:avLst/>
                <a:gdLst>
                  <a:gd name="connsiteX0" fmla="*/ 69687 w 474937"/>
                  <a:gd name="connsiteY0" fmla="*/ 405225 h 474898"/>
                  <a:gd name="connsiteX1" fmla="*/ 405244 w 474937"/>
                  <a:gd name="connsiteY1" fmla="*/ 405577 h 474898"/>
                  <a:gd name="connsiteX2" fmla="*/ 474433 w 474937"/>
                  <a:gd name="connsiteY2" fmla="*/ 252825 h 474898"/>
                  <a:gd name="connsiteX3" fmla="*/ 474824 w 474937"/>
                  <a:gd name="connsiteY3" fmla="*/ 252825 h 474898"/>
                  <a:gd name="connsiteX4" fmla="*/ 474824 w 474937"/>
                  <a:gd name="connsiteY4" fmla="*/ 244614 h 474898"/>
                  <a:gd name="connsiteX5" fmla="*/ 474824 w 474937"/>
                  <a:gd name="connsiteY5" fmla="*/ 229831 h 474898"/>
                  <a:gd name="connsiteX6" fmla="*/ 474824 w 474937"/>
                  <a:gd name="connsiteY6" fmla="*/ 393 h 474898"/>
                  <a:gd name="connsiteX7" fmla="*/ 251415 w 474937"/>
                  <a:gd name="connsiteY7" fmla="*/ 393 h 474898"/>
                  <a:gd name="connsiteX8" fmla="*/ 223869 w 474937"/>
                  <a:gd name="connsiteY8" fmla="*/ 393 h 474898"/>
                  <a:gd name="connsiteX9" fmla="*/ 222345 w 474937"/>
                  <a:gd name="connsiteY9" fmla="*/ 393 h 474898"/>
                  <a:gd name="connsiteX10" fmla="*/ 222345 w 474937"/>
                  <a:gd name="connsiteY10" fmla="*/ 469 h 474898"/>
                  <a:gd name="connsiteX11" fmla="*/ 479 w 474937"/>
                  <a:gd name="connsiteY11" fmla="*/ 252196 h 474898"/>
                  <a:gd name="connsiteX12" fmla="*/ 69687 w 474937"/>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7" h="474898">
                    <a:moveTo>
                      <a:pt x="69687" y="405225"/>
                    </a:moveTo>
                    <a:cubicBezTo>
                      <a:pt x="162251" y="497988"/>
                      <a:pt x="312489" y="498141"/>
                      <a:pt x="405244" y="405577"/>
                    </a:cubicBezTo>
                    <a:cubicBezTo>
                      <a:pt x="446134" y="364781"/>
                      <a:pt x="470728" y="310470"/>
                      <a:pt x="474433" y="252825"/>
                    </a:cubicBezTo>
                    <a:lnTo>
                      <a:pt x="474824" y="252825"/>
                    </a:lnTo>
                    <a:lnTo>
                      <a:pt x="474824" y="244614"/>
                    </a:lnTo>
                    <a:cubicBezTo>
                      <a:pt x="474976" y="239680"/>
                      <a:pt x="474976" y="234765"/>
                      <a:pt x="474824" y="229831"/>
                    </a:cubicBezTo>
                    <a:lnTo>
                      <a:pt x="474824" y="393"/>
                    </a:lnTo>
                    <a:lnTo>
                      <a:pt x="251415" y="393"/>
                    </a:lnTo>
                    <a:cubicBezTo>
                      <a:pt x="242242" y="-131"/>
                      <a:pt x="233041" y="-131"/>
                      <a:pt x="223869" y="393"/>
                    </a:cubicBezTo>
                    <a:lnTo>
                      <a:pt x="222345" y="393"/>
                    </a:lnTo>
                    <a:lnTo>
                      <a:pt x="222345" y="469"/>
                    </a:lnTo>
                    <a:cubicBezTo>
                      <a:pt x="91566" y="8718"/>
                      <a:pt x="-7770" y="121418"/>
                      <a:pt x="479" y="252196"/>
                    </a:cubicBezTo>
                    <a:cubicBezTo>
                      <a:pt x="4117" y="309936"/>
                      <a:pt x="28730" y="364362"/>
                      <a:pt x="69687" y="405225"/>
                    </a:cubicBezTo>
                    <a:close/>
                  </a:path>
                </a:pathLst>
              </a:custGeom>
              <a:solidFill>
                <a:srgbClr val="6FA643"/>
              </a:solidFill>
              <a:ln w="9525" cap="flat">
                <a:noFill/>
                <a:prstDash val="solid"/>
                <a:miter/>
              </a:ln>
            </p:spPr>
            <p:txBody>
              <a:bodyPr rtlCol="0" anchor="ctr"/>
              <a:lstStyle/>
              <a:p>
                <a:endParaRPr lang="en-IN" sz="2400"/>
              </a:p>
            </p:txBody>
          </p:sp>
          <p:sp>
            <p:nvSpPr>
              <p:cNvPr id="16" name="Freeform: Shape 15">
                <a:extLst>
                  <a:ext uri="{FF2B5EF4-FFF2-40B4-BE49-F238E27FC236}">
                    <a16:creationId xmlns:a16="http://schemas.microsoft.com/office/drawing/2014/main" id="{78BB2DAE-4663-1030-8E96-E4CE72CBB641}"/>
                  </a:ext>
                </a:extLst>
              </p:cNvPr>
              <p:cNvSpPr/>
              <p:nvPr/>
            </p:nvSpPr>
            <p:spPr>
              <a:xfrm>
                <a:off x="7781874" y="275478"/>
                <a:ext cx="63213" cy="63214"/>
              </a:xfrm>
              <a:custGeom>
                <a:avLst/>
                <a:gdLst>
                  <a:gd name="connsiteX0" fmla="*/ 405251 w 474902"/>
                  <a:gd name="connsiteY0" fmla="*/ 69679 h 474910"/>
                  <a:gd name="connsiteX1" fmla="*/ 69694 w 474902"/>
                  <a:gd name="connsiteY1" fmla="*/ 69317 h 474910"/>
                  <a:gd name="connsiteX2" fmla="*/ 505 w 474902"/>
                  <a:gd name="connsiteY2" fmla="*/ 222031 h 474910"/>
                  <a:gd name="connsiteX3" fmla="*/ 114 w 474902"/>
                  <a:gd name="connsiteY3" fmla="*/ 222031 h 474910"/>
                  <a:gd name="connsiteX4" fmla="*/ 114 w 474902"/>
                  <a:gd name="connsiteY4" fmla="*/ 230242 h 474910"/>
                  <a:gd name="connsiteX5" fmla="*/ 114 w 474902"/>
                  <a:gd name="connsiteY5" fmla="*/ 245025 h 474910"/>
                  <a:gd name="connsiteX6" fmla="*/ 114 w 474902"/>
                  <a:gd name="connsiteY6" fmla="*/ 474511 h 474910"/>
                  <a:gd name="connsiteX7" fmla="*/ 223523 w 474902"/>
                  <a:gd name="connsiteY7" fmla="*/ 474511 h 474910"/>
                  <a:gd name="connsiteX8" fmla="*/ 251060 w 474902"/>
                  <a:gd name="connsiteY8" fmla="*/ 474511 h 474910"/>
                  <a:gd name="connsiteX9" fmla="*/ 252594 w 474902"/>
                  <a:gd name="connsiteY9" fmla="*/ 474511 h 474910"/>
                  <a:gd name="connsiteX10" fmla="*/ 252594 w 474902"/>
                  <a:gd name="connsiteY10" fmla="*/ 474396 h 474910"/>
                  <a:gd name="connsiteX11" fmla="*/ 474421 w 474902"/>
                  <a:gd name="connsiteY11" fmla="*/ 222632 h 474910"/>
                  <a:gd name="connsiteX12" fmla="*/ 4052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405251" y="69679"/>
                    </a:moveTo>
                    <a:cubicBezTo>
                      <a:pt x="312687" y="-23085"/>
                      <a:pt x="162449" y="-23247"/>
                      <a:pt x="69694" y="69317"/>
                    </a:cubicBezTo>
                    <a:cubicBezTo>
                      <a:pt x="28813" y="110113"/>
                      <a:pt x="4220" y="164405"/>
                      <a:pt x="505" y="222031"/>
                    </a:cubicBezTo>
                    <a:lnTo>
                      <a:pt x="114" y="222031"/>
                    </a:lnTo>
                    <a:lnTo>
                      <a:pt x="114" y="230242"/>
                    </a:lnTo>
                    <a:cubicBezTo>
                      <a:pt x="-38" y="235176"/>
                      <a:pt x="-38" y="240100"/>
                      <a:pt x="114" y="245025"/>
                    </a:cubicBezTo>
                    <a:lnTo>
                      <a:pt x="114" y="474511"/>
                    </a:lnTo>
                    <a:lnTo>
                      <a:pt x="223523" y="474511"/>
                    </a:lnTo>
                    <a:cubicBezTo>
                      <a:pt x="232696" y="475044"/>
                      <a:pt x="241887" y="475044"/>
                      <a:pt x="251060" y="474511"/>
                    </a:cubicBezTo>
                    <a:lnTo>
                      <a:pt x="252594" y="474511"/>
                    </a:lnTo>
                    <a:lnTo>
                      <a:pt x="252594" y="474396"/>
                    </a:lnTo>
                    <a:cubicBezTo>
                      <a:pt x="383372" y="466129"/>
                      <a:pt x="482689" y="353410"/>
                      <a:pt x="474421" y="222632"/>
                    </a:cubicBezTo>
                    <a:cubicBezTo>
                      <a:pt x="470773" y="164919"/>
                      <a:pt x="446180" y="110532"/>
                      <a:pt x="405251" y="69679"/>
                    </a:cubicBezTo>
                    <a:close/>
                  </a:path>
                </a:pathLst>
              </a:custGeom>
              <a:solidFill>
                <a:srgbClr val="818282"/>
              </a:solidFill>
              <a:ln w="9525" cap="flat">
                <a:noFill/>
                <a:prstDash val="solid"/>
                <a:miter/>
              </a:ln>
            </p:spPr>
            <p:txBody>
              <a:bodyPr rtlCol="0" anchor="ctr"/>
              <a:lstStyle/>
              <a:p>
                <a:endParaRPr lang="en-IN" sz="2400"/>
              </a:p>
            </p:txBody>
          </p:sp>
          <p:sp>
            <p:nvSpPr>
              <p:cNvPr id="17" name="Freeform: Shape 16">
                <a:extLst>
                  <a:ext uri="{FF2B5EF4-FFF2-40B4-BE49-F238E27FC236}">
                    <a16:creationId xmlns:a16="http://schemas.microsoft.com/office/drawing/2014/main" id="{7098F83D-15C6-1A77-8A7C-0654606FE6D0}"/>
                  </a:ext>
                </a:extLst>
              </p:cNvPr>
              <p:cNvSpPr/>
              <p:nvPr/>
            </p:nvSpPr>
            <p:spPr>
              <a:xfrm>
                <a:off x="7844543" y="275478"/>
                <a:ext cx="63213" cy="63214"/>
              </a:xfrm>
              <a:custGeom>
                <a:avLst/>
                <a:gdLst>
                  <a:gd name="connsiteX0" fmla="*/ 69651 w 474902"/>
                  <a:gd name="connsiteY0" fmla="*/ 69679 h 474910"/>
                  <a:gd name="connsiteX1" fmla="*/ 405208 w 474902"/>
                  <a:gd name="connsiteY1" fmla="*/ 69317 h 474910"/>
                  <a:gd name="connsiteX2" fmla="*/ 474397 w 474902"/>
                  <a:gd name="connsiteY2" fmla="*/ 222031 h 474910"/>
                  <a:gd name="connsiteX3" fmla="*/ 474788 w 474902"/>
                  <a:gd name="connsiteY3" fmla="*/ 222031 h 474910"/>
                  <a:gd name="connsiteX4" fmla="*/ 474788 w 474902"/>
                  <a:gd name="connsiteY4" fmla="*/ 230242 h 474910"/>
                  <a:gd name="connsiteX5" fmla="*/ 474788 w 474902"/>
                  <a:gd name="connsiteY5" fmla="*/ 245025 h 474910"/>
                  <a:gd name="connsiteX6" fmla="*/ 474788 w 474902"/>
                  <a:gd name="connsiteY6" fmla="*/ 474511 h 474910"/>
                  <a:gd name="connsiteX7" fmla="*/ 251379 w 474902"/>
                  <a:gd name="connsiteY7" fmla="*/ 474511 h 474910"/>
                  <a:gd name="connsiteX8" fmla="*/ 223833 w 474902"/>
                  <a:gd name="connsiteY8" fmla="*/ 474511 h 474910"/>
                  <a:gd name="connsiteX9" fmla="*/ 222309 w 474902"/>
                  <a:gd name="connsiteY9" fmla="*/ 474511 h 474910"/>
                  <a:gd name="connsiteX10" fmla="*/ 222309 w 474902"/>
                  <a:gd name="connsiteY10" fmla="*/ 474396 h 474910"/>
                  <a:gd name="connsiteX11" fmla="*/ 481 w 474902"/>
                  <a:gd name="connsiteY11" fmla="*/ 222632 h 474910"/>
                  <a:gd name="connsiteX12" fmla="*/ 696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69651" y="69679"/>
                    </a:moveTo>
                    <a:cubicBezTo>
                      <a:pt x="162215" y="-23085"/>
                      <a:pt x="312453" y="-23247"/>
                      <a:pt x="405208" y="69317"/>
                    </a:cubicBezTo>
                    <a:cubicBezTo>
                      <a:pt x="446089" y="110113"/>
                      <a:pt x="470683" y="164405"/>
                      <a:pt x="474397" y="222031"/>
                    </a:cubicBezTo>
                    <a:lnTo>
                      <a:pt x="474788" y="222031"/>
                    </a:lnTo>
                    <a:lnTo>
                      <a:pt x="474788" y="230242"/>
                    </a:lnTo>
                    <a:cubicBezTo>
                      <a:pt x="474940" y="235176"/>
                      <a:pt x="474940" y="240100"/>
                      <a:pt x="474788" y="245025"/>
                    </a:cubicBezTo>
                    <a:lnTo>
                      <a:pt x="474788" y="474511"/>
                    </a:lnTo>
                    <a:lnTo>
                      <a:pt x="251379" y="474511"/>
                    </a:lnTo>
                    <a:cubicBezTo>
                      <a:pt x="242206" y="475044"/>
                      <a:pt x="233005" y="475044"/>
                      <a:pt x="223833" y="474511"/>
                    </a:cubicBezTo>
                    <a:lnTo>
                      <a:pt x="222309" y="474511"/>
                    </a:lnTo>
                    <a:lnTo>
                      <a:pt x="222309" y="474396"/>
                    </a:lnTo>
                    <a:cubicBezTo>
                      <a:pt x="91530" y="466129"/>
                      <a:pt x="-7787" y="353410"/>
                      <a:pt x="481" y="222632"/>
                    </a:cubicBezTo>
                    <a:cubicBezTo>
                      <a:pt x="4129" y="164919"/>
                      <a:pt x="28723" y="110532"/>
                      <a:pt x="69651" y="69679"/>
                    </a:cubicBezTo>
                    <a:close/>
                  </a:path>
                </a:pathLst>
              </a:custGeom>
              <a:solidFill>
                <a:srgbClr val="EE6626"/>
              </a:solidFill>
              <a:ln w="9525" cap="flat">
                <a:noFill/>
                <a:prstDash val="solid"/>
                <a:miter/>
              </a:ln>
            </p:spPr>
            <p:txBody>
              <a:bodyPr rtlCol="0" anchor="ctr"/>
              <a:lstStyle/>
              <a:p>
                <a:endParaRPr lang="en-IN" sz="2400"/>
              </a:p>
            </p:txBody>
          </p:sp>
          <p:sp>
            <p:nvSpPr>
              <p:cNvPr id="18" name="Freeform: Shape 17">
                <a:extLst>
                  <a:ext uri="{FF2B5EF4-FFF2-40B4-BE49-F238E27FC236}">
                    <a16:creationId xmlns:a16="http://schemas.microsoft.com/office/drawing/2014/main" id="{64ED9475-1973-5CDD-2D9D-8E41FC0716D6}"/>
                  </a:ext>
                </a:extLst>
              </p:cNvPr>
              <p:cNvSpPr/>
              <p:nvPr/>
            </p:nvSpPr>
            <p:spPr>
              <a:xfrm>
                <a:off x="7678330" y="107655"/>
                <a:ext cx="636222" cy="341239"/>
              </a:xfrm>
              <a:custGeom>
                <a:avLst/>
                <a:gdLst>
                  <a:gd name="connsiteX0" fmla="*/ 4779798 w 4779797"/>
                  <a:gd name="connsiteY0" fmla="*/ 995801 h 2563653"/>
                  <a:gd name="connsiteX1" fmla="*/ 4779798 w 4779797"/>
                  <a:gd name="connsiteY1" fmla="*/ 1589037 h 2563653"/>
                  <a:gd name="connsiteX2" fmla="*/ 4537539 w 4779797"/>
                  <a:gd name="connsiteY2" fmla="*/ 1605229 h 2563653"/>
                  <a:gd name="connsiteX3" fmla="*/ 4426268 w 4779797"/>
                  <a:gd name="connsiteY3" fmla="*/ 1842849 h 2563653"/>
                  <a:gd name="connsiteX4" fmla="*/ 4567886 w 4779797"/>
                  <a:gd name="connsiteY4" fmla="*/ 2012804 h 2563653"/>
                  <a:gd name="connsiteX5" fmla="*/ 4313682 w 4779797"/>
                  <a:gd name="connsiteY5" fmla="*/ 2309403 h 2563653"/>
                  <a:gd name="connsiteX6" fmla="*/ 4101275 w 4779797"/>
                  <a:gd name="connsiteY6" fmla="*/ 2167785 h 2563653"/>
                  <a:gd name="connsiteX7" fmla="*/ 3795903 w 4779797"/>
                  <a:gd name="connsiteY7" fmla="*/ 2299088 h 2563653"/>
                  <a:gd name="connsiteX8" fmla="*/ 3762832 w 4779797"/>
                  <a:gd name="connsiteY8" fmla="*/ 2563654 h 2563653"/>
                  <a:gd name="connsiteX9" fmla="*/ 3275533 w 4779797"/>
                  <a:gd name="connsiteY9" fmla="*/ 2563654 h 2563653"/>
                  <a:gd name="connsiteX10" fmla="*/ 3240948 w 4779797"/>
                  <a:gd name="connsiteY10" fmla="*/ 2286972 h 2563653"/>
                  <a:gd name="connsiteX11" fmla="*/ 2949693 w 4779797"/>
                  <a:gd name="connsiteY11" fmla="*/ 2148126 h 2563653"/>
                  <a:gd name="connsiteX12" fmla="*/ 2745858 w 4779797"/>
                  <a:gd name="connsiteY12" fmla="*/ 2267026 h 2563653"/>
                  <a:gd name="connsiteX13" fmla="*/ 2470404 w 4779797"/>
                  <a:gd name="connsiteY13" fmla="*/ 1991592 h 2563653"/>
                  <a:gd name="connsiteX14" fmla="*/ 2889228 w 4779797"/>
                  <a:gd name="connsiteY14" fmla="*/ 1572768 h 2563653"/>
                  <a:gd name="connsiteX15" fmla="*/ 3808390 w 4779797"/>
                  <a:gd name="connsiteY15" fmla="*/ 1924860 h 2563653"/>
                  <a:gd name="connsiteX16" fmla="*/ 4160482 w 4779797"/>
                  <a:gd name="connsiteY16" fmla="*/ 1005697 h 2563653"/>
                  <a:gd name="connsiteX17" fmla="*/ 3241320 w 4779797"/>
                  <a:gd name="connsiteY17" fmla="*/ 653606 h 2563653"/>
                  <a:gd name="connsiteX18" fmla="*/ 3098149 w 4779797"/>
                  <a:gd name="connsiteY18" fmla="*/ 739378 h 2563653"/>
                  <a:gd name="connsiteX19" fmla="*/ 2132028 w 4779797"/>
                  <a:gd name="connsiteY19" fmla="*/ 1846574 h 2563653"/>
                  <a:gd name="connsiteX20" fmla="*/ 2288191 w 4779797"/>
                  <a:gd name="connsiteY20" fmla="*/ 2033969 h 2563653"/>
                  <a:gd name="connsiteX21" fmla="*/ 2055133 w 4779797"/>
                  <a:gd name="connsiteY21" fmla="*/ 2309403 h 2563653"/>
                  <a:gd name="connsiteX22" fmla="*/ 1803511 w 4779797"/>
                  <a:gd name="connsiteY22" fmla="*/ 2165576 h 2563653"/>
                  <a:gd name="connsiteX23" fmla="*/ 1515923 w 4779797"/>
                  <a:gd name="connsiteY23" fmla="*/ 2293449 h 2563653"/>
                  <a:gd name="connsiteX24" fmla="*/ 1461888 w 4779797"/>
                  <a:gd name="connsiteY24" fmla="*/ 2563616 h 2563653"/>
                  <a:gd name="connsiteX25" fmla="*/ 995772 w 4779797"/>
                  <a:gd name="connsiteY25" fmla="*/ 2563616 h 2563653"/>
                  <a:gd name="connsiteX26" fmla="*/ 977998 w 4779797"/>
                  <a:gd name="connsiteY26" fmla="*/ 2296916 h 2563653"/>
                  <a:gd name="connsiteX27" fmla="*/ 657892 w 4779797"/>
                  <a:gd name="connsiteY27" fmla="*/ 2154336 h 2563653"/>
                  <a:gd name="connsiteX28" fmla="*/ 423720 w 4779797"/>
                  <a:gd name="connsiteY28" fmla="*/ 2288219 h 2563653"/>
                  <a:gd name="connsiteX29" fmla="*/ 190662 w 4779797"/>
                  <a:gd name="connsiteY29" fmla="*/ 2012785 h 2563653"/>
                  <a:gd name="connsiteX30" fmla="*/ 343281 w 4779797"/>
                  <a:gd name="connsiteY30" fmla="*/ 1826247 h 2563653"/>
                  <a:gd name="connsiteX31" fmla="*/ 235268 w 4779797"/>
                  <a:gd name="connsiteY31" fmla="*/ 1584655 h 2563653"/>
                  <a:gd name="connsiteX32" fmla="*/ 0 w 4779797"/>
                  <a:gd name="connsiteY32" fmla="*/ 1567853 h 2563653"/>
                  <a:gd name="connsiteX33" fmla="*/ 0 w 4779797"/>
                  <a:gd name="connsiteY33" fmla="*/ 974617 h 2563653"/>
                  <a:gd name="connsiteX34" fmla="*/ 242259 w 4779797"/>
                  <a:gd name="connsiteY34" fmla="*/ 958425 h 2563653"/>
                  <a:gd name="connsiteX35" fmla="*/ 353473 w 4779797"/>
                  <a:gd name="connsiteY35" fmla="*/ 720804 h 2563653"/>
                  <a:gd name="connsiteX36" fmla="*/ 211846 w 4779797"/>
                  <a:gd name="connsiteY36" fmla="*/ 550869 h 2563653"/>
                  <a:gd name="connsiteX37" fmla="*/ 466096 w 4779797"/>
                  <a:gd name="connsiteY37" fmla="*/ 254251 h 2563653"/>
                  <a:gd name="connsiteX38" fmla="*/ 678504 w 4779797"/>
                  <a:gd name="connsiteY38" fmla="*/ 395869 h 2563653"/>
                  <a:gd name="connsiteX39" fmla="*/ 983932 w 4779797"/>
                  <a:gd name="connsiteY39" fmla="*/ 264557 h 2563653"/>
                  <a:gd name="connsiteX40" fmla="*/ 1017003 w 4779797"/>
                  <a:gd name="connsiteY40" fmla="*/ 0 h 2563653"/>
                  <a:gd name="connsiteX41" fmla="*/ 1504302 w 4779797"/>
                  <a:gd name="connsiteY41" fmla="*/ 0 h 2563653"/>
                  <a:gd name="connsiteX42" fmla="*/ 1538888 w 4779797"/>
                  <a:gd name="connsiteY42" fmla="*/ 276673 h 2563653"/>
                  <a:gd name="connsiteX43" fmla="*/ 1830105 w 4779797"/>
                  <a:gd name="connsiteY43" fmla="*/ 415528 h 2563653"/>
                  <a:gd name="connsiteX44" fmla="*/ 2033940 w 4779797"/>
                  <a:gd name="connsiteY44" fmla="*/ 296618 h 2563653"/>
                  <a:gd name="connsiteX45" fmla="*/ 2309374 w 4779797"/>
                  <a:gd name="connsiteY45" fmla="*/ 572053 h 2563653"/>
                  <a:gd name="connsiteX46" fmla="*/ 1890551 w 4779797"/>
                  <a:gd name="connsiteY46" fmla="*/ 990876 h 2563653"/>
                  <a:gd name="connsiteX47" fmla="*/ 969693 w 4779797"/>
                  <a:gd name="connsiteY47" fmla="*/ 630698 h 2563653"/>
                  <a:gd name="connsiteX48" fmla="*/ 609514 w 4779797"/>
                  <a:gd name="connsiteY48" fmla="*/ 1551556 h 2563653"/>
                  <a:gd name="connsiteX49" fmla="*/ 1250023 w 4779797"/>
                  <a:gd name="connsiteY49" fmla="*/ 1970399 h 2563653"/>
                  <a:gd name="connsiteX50" fmla="*/ 1913573 w 4779797"/>
                  <a:gd name="connsiteY50" fmla="*/ 1558042 h 2563653"/>
                  <a:gd name="connsiteX51" fmla="*/ 2652894 w 4779797"/>
                  <a:gd name="connsiteY51" fmla="*/ 723243 h 2563653"/>
                  <a:gd name="connsiteX52" fmla="*/ 2491588 w 4779797"/>
                  <a:gd name="connsiteY52" fmla="*/ 529676 h 2563653"/>
                  <a:gd name="connsiteX53" fmla="*/ 2724646 w 4779797"/>
                  <a:gd name="connsiteY53" fmla="*/ 254241 h 2563653"/>
                  <a:gd name="connsiteX54" fmla="*/ 2976267 w 4779797"/>
                  <a:gd name="connsiteY54" fmla="*/ 398069 h 2563653"/>
                  <a:gd name="connsiteX55" fmla="*/ 3263856 w 4779797"/>
                  <a:gd name="connsiteY55" fmla="*/ 270205 h 2563653"/>
                  <a:gd name="connsiteX56" fmla="*/ 3317881 w 4779797"/>
                  <a:gd name="connsiteY56" fmla="*/ 38 h 2563653"/>
                  <a:gd name="connsiteX57" fmla="*/ 3784006 w 4779797"/>
                  <a:gd name="connsiteY57" fmla="*/ 38 h 2563653"/>
                  <a:gd name="connsiteX58" fmla="*/ 3801780 w 4779797"/>
                  <a:gd name="connsiteY58" fmla="*/ 266738 h 2563653"/>
                  <a:gd name="connsiteX59" fmla="*/ 4121887 w 4779797"/>
                  <a:gd name="connsiteY59" fmla="*/ 409318 h 2563653"/>
                  <a:gd name="connsiteX60" fmla="*/ 4356059 w 4779797"/>
                  <a:gd name="connsiteY60" fmla="*/ 275501 h 2563653"/>
                  <a:gd name="connsiteX61" fmla="*/ 4589145 w 4779797"/>
                  <a:gd name="connsiteY61" fmla="*/ 550869 h 2563653"/>
                  <a:gd name="connsiteX62" fmla="*/ 4436526 w 4779797"/>
                  <a:gd name="connsiteY62" fmla="*/ 737407 h 2563653"/>
                  <a:gd name="connsiteX63" fmla="*/ 4544559 w 4779797"/>
                  <a:gd name="connsiteY63" fmla="*/ 978999 h 256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79797" h="2563653">
                    <a:moveTo>
                      <a:pt x="4779798" y="995801"/>
                    </a:moveTo>
                    <a:lnTo>
                      <a:pt x="4779798" y="1589037"/>
                    </a:lnTo>
                    <a:lnTo>
                      <a:pt x="4537539" y="1605229"/>
                    </a:lnTo>
                    <a:cubicBezTo>
                      <a:pt x="4510574" y="1688792"/>
                      <a:pt x="4473188" y="1768631"/>
                      <a:pt x="4426268" y="1842849"/>
                    </a:cubicBezTo>
                    <a:lnTo>
                      <a:pt x="4567886" y="2012804"/>
                    </a:lnTo>
                    <a:lnTo>
                      <a:pt x="4313682" y="2309403"/>
                    </a:lnTo>
                    <a:lnTo>
                      <a:pt x="4101275" y="2167785"/>
                    </a:lnTo>
                    <a:cubicBezTo>
                      <a:pt x="4007158" y="2227593"/>
                      <a:pt x="3904060" y="2271922"/>
                      <a:pt x="3795903" y="2299088"/>
                    </a:cubicBezTo>
                    <a:lnTo>
                      <a:pt x="3762832" y="2563654"/>
                    </a:lnTo>
                    <a:lnTo>
                      <a:pt x="3275533" y="2563654"/>
                    </a:lnTo>
                    <a:lnTo>
                      <a:pt x="3240948" y="2286972"/>
                    </a:lnTo>
                    <a:cubicBezTo>
                      <a:pt x="3137259" y="2256054"/>
                      <a:pt x="3038999" y="2209210"/>
                      <a:pt x="2949693" y="2148126"/>
                    </a:cubicBezTo>
                    <a:lnTo>
                      <a:pt x="2745858" y="2267026"/>
                    </a:lnTo>
                    <a:lnTo>
                      <a:pt x="2470404" y="1991592"/>
                    </a:lnTo>
                    <a:lnTo>
                      <a:pt x="2889228" y="1572768"/>
                    </a:lnTo>
                    <a:cubicBezTo>
                      <a:pt x="3045819" y="1923812"/>
                      <a:pt x="3457346" y="2081451"/>
                      <a:pt x="3808390" y="1924860"/>
                    </a:cubicBezTo>
                    <a:cubicBezTo>
                      <a:pt x="4159444" y="1768269"/>
                      <a:pt x="4317083" y="1356741"/>
                      <a:pt x="4160482" y="1005697"/>
                    </a:cubicBezTo>
                    <a:cubicBezTo>
                      <a:pt x="4003891" y="654644"/>
                      <a:pt x="3592373" y="497005"/>
                      <a:pt x="3241320" y="653606"/>
                    </a:cubicBezTo>
                    <a:cubicBezTo>
                      <a:pt x="3190332" y="676351"/>
                      <a:pt x="3142260" y="705145"/>
                      <a:pt x="3098149" y="739378"/>
                    </a:cubicBezTo>
                    <a:lnTo>
                      <a:pt x="2132028" y="1846574"/>
                    </a:lnTo>
                    <a:lnTo>
                      <a:pt x="2288191" y="2033969"/>
                    </a:lnTo>
                    <a:lnTo>
                      <a:pt x="2055133" y="2309403"/>
                    </a:lnTo>
                    <a:lnTo>
                      <a:pt x="1803511" y="2165576"/>
                    </a:lnTo>
                    <a:cubicBezTo>
                      <a:pt x="1714662" y="2222487"/>
                      <a:pt x="1617697" y="2265607"/>
                      <a:pt x="1515923" y="2293449"/>
                    </a:cubicBezTo>
                    <a:lnTo>
                      <a:pt x="1461888" y="2563616"/>
                    </a:lnTo>
                    <a:lnTo>
                      <a:pt x="995772" y="2563616"/>
                    </a:lnTo>
                    <a:lnTo>
                      <a:pt x="977998" y="2296916"/>
                    </a:lnTo>
                    <a:cubicBezTo>
                      <a:pt x="864032" y="2267750"/>
                      <a:pt x="755799" y="2219554"/>
                      <a:pt x="657892" y="2154336"/>
                    </a:cubicBezTo>
                    <a:lnTo>
                      <a:pt x="423720" y="2288219"/>
                    </a:lnTo>
                    <a:lnTo>
                      <a:pt x="190662" y="2012785"/>
                    </a:lnTo>
                    <a:lnTo>
                      <a:pt x="343281" y="1826247"/>
                    </a:lnTo>
                    <a:cubicBezTo>
                      <a:pt x="297169" y="1750628"/>
                      <a:pt x="260873" y="1669447"/>
                      <a:pt x="235268" y="1584655"/>
                    </a:cubicBezTo>
                    <a:lnTo>
                      <a:pt x="0" y="1567853"/>
                    </a:lnTo>
                    <a:lnTo>
                      <a:pt x="0" y="974617"/>
                    </a:lnTo>
                    <a:lnTo>
                      <a:pt x="242259" y="958425"/>
                    </a:lnTo>
                    <a:cubicBezTo>
                      <a:pt x="269210" y="874862"/>
                      <a:pt x="306575" y="795033"/>
                      <a:pt x="353473" y="720804"/>
                    </a:cubicBezTo>
                    <a:lnTo>
                      <a:pt x="211846" y="550869"/>
                    </a:lnTo>
                    <a:lnTo>
                      <a:pt x="466096" y="254251"/>
                    </a:lnTo>
                    <a:lnTo>
                      <a:pt x="678504" y="395869"/>
                    </a:lnTo>
                    <a:cubicBezTo>
                      <a:pt x="772639" y="336050"/>
                      <a:pt x="875757" y="291716"/>
                      <a:pt x="983932" y="264557"/>
                    </a:cubicBezTo>
                    <a:lnTo>
                      <a:pt x="1017003" y="0"/>
                    </a:lnTo>
                    <a:lnTo>
                      <a:pt x="1504302" y="0"/>
                    </a:lnTo>
                    <a:lnTo>
                      <a:pt x="1538888" y="276673"/>
                    </a:lnTo>
                    <a:cubicBezTo>
                      <a:pt x="1642567" y="307599"/>
                      <a:pt x="1740808" y="354441"/>
                      <a:pt x="1830105" y="415528"/>
                    </a:cubicBezTo>
                    <a:lnTo>
                      <a:pt x="2033940" y="296618"/>
                    </a:lnTo>
                    <a:lnTo>
                      <a:pt x="2309374" y="572053"/>
                    </a:lnTo>
                    <a:lnTo>
                      <a:pt x="1890551" y="990876"/>
                    </a:lnTo>
                    <a:cubicBezTo>
                      <a:pt x="1735722" y="637127"/>
                      <a:pt x="1323442" y="475869"/>
                      <a:pt x="969693" y="630698"/>
                    </a:cubicBezTo>
                    <a:cubicBezTo>
                      <a:pt x="615944" y="785527"/>
                      <a:pt x="454683" y="1197807"/>
                      <a:pt x="609514" y="1551556"/>
                    </a:cubicBezTo>
                    <a:cubicBezTo>
                      <a:pt x="720871" y="1805997"/>
                      <a:pt x="972283" y="1970399"/>
                      <a:pt x="1250023" y="1970399"/>
                    </a:cubicBezTo>
                    <a:cubicBezTo>
                      <a:pt x="1514875" y="1970399"/>
                      <a:pt x="1754657" y="1830495"/>
                      <a:pt x="1913573" y="1558042"/>
                    </a:cubicBezTo>
                    <a:lnTo>
                      <a:pt x="2652894" y="723243"/>
                    </a:lnTo>
                    <a:lnTo>
                      <a:pt x="2491588" y="529676"/>
                    </a:lnTo>
                    <a:lnTo>
                      <a:pt x="2724646" y="254241"/>
                    </a:lnTo>
                    <a:lnTo>
                      <a:pt x="2976267" y="398069"/>
                    </a:lnTo>
                    <a:cubicBezTo>
                      <a:pt x="3065117" y="341156"/>
                      <a:pt x="3162081" y="298045"/>
                      <a:pt x="3263856" y="270205"/>
                    </a:cubicBezTo>
                    <a:lnTo>
                      <a:pt x="3317881" y="38"/>
                    </a:lnTo>
                    <a:lnTo>
                      <a:pt x="3784006" y="38"/>
                    </a:lnTo>
                    <a:lnTo>
                      <a:pt x="3801780" y="266738"/>
                    </a:lnTo>
                    <a:cubicBezTo>
                      <a:pt x="3915747" y="295896"/>
                      <a:pt x="4023979" y="344101"/>
                      <a:pt x="4121887" y="409318"/>
                    </a:cubicBezTo>
                    <a:lnTo>
                      <a:pt x="4356059" y="275501"/>
                    </a:lnTo>
                    <a:lnTo>
                      <a:pt x="4589145" y="550869"/>
                    </a:lnTo>
                    <a:lnTo>
                      <a:pt x="4436526" y="737407"/>
                    </a:lnTo>
                    <a:cubicBezTo>
                      <a:pt x="4482646" y="813025"/>
                      <a:pt x="4518946" y="894207"/>
                      <a:pt x="4544559" y="978999"/>
                    </a:cubicBezTo>
                    <a:close/>
                  </a:path>
                </a:pathLst>
              </a:custGeom>
              <a:solidFill>
                <a:srgbClr val="FFFFFF"/>
              </a:solidFill>
              <a:ln w="9525" cap="flat">
                <a:noFill/>
                <a:prstDash val="solid"/>
                <a:miter/>
              </a:ln>
            </p:spPr>
            <p:txBody>
              <a:bodyPr rtlCol="0" anchor="ctr"/>
              <a:lstStyle/>
              <a:p>
                <a:endParaRPr lang="en-IN" sz="2400"/>
              </a:p>
            </p:txBody>
          </p:sp>
          <p:sp>
            <p:nvSpPr>
              <p:cNvPr id="19" name="Freeform: Shape 18">
                <a:extLst>
                  <a:ext uri="{FF2B5EF4-FFF2-40B4-BE49-F238E27FC236}">
                    <a16:creationId xmlns:a16="http://schemas.microsoft.com/office/drawing/2014/main" id="{24E4276C-FFF7-3B91-5D19-E78BFC6C6489}"/>
                  </a:ext>
                </a:extLst>
              </p:cNvPr>
              <p:cNvSpPr/>
              <p:nvPr/>
            </p:nvSpPr>
            <p:spPr>
              <a:xfrm>
                <a:off x="8092875" y="210836"/>
                <a:ext cx="118478" cy="144993"/>
              </a:xfrm>
              <a:custGeom>
                <a:avLst/>
                <a:gdLst>
                  <a:gd name="connsiteX0" fmla="*/ 635723 w 890099"/>
                  <a:gd name="connsiteY0" fmla="*/ 812844 h 1089298"/>
                  <a:gd name="connsiteX1" fmla="*/ 635723 w 890099"/>
                  <a:gd name="connsiteY1" fmla="*/ 1089298 h 1089298"/>
                  <a:gd name="connsiteX2" fmla="*/ 296728 w 890099"/>
                  <a:gd name="connsiteY2" fmla="*/ 1089298 h 1089298"/>
                  <a:gd name="connsiteX3" fmla="*/ 296728 w 890099"/>
                  <a:gd name="connsiteY3" fmla="*/ 830380 h 1089298"/>
                  <a:gd name="connsiteX4" fmla="*/ 25465 w 890099"/>
                  <a:gd name="connsiteY4" fmla="*/ 263176 h 1089298"/>
                  <a:gd name="connsiteX5" fmla="*/ 275563 w 890099"/>
                  <a:gd name="connsiteY5" fmla="*/ 0 h 1089298"/>
                  <a:gd name="connsiteX6" fmla="*/ 275563 w 890099"/>
                  <a:gd name="connsiteY6" fmla="*/ 432502 h 1089298"/>
                  <a:gd name="connsiteX7" fmla="*/ 466254 w 890099"/>
                  <a:gd name="connsiteY7" fmla="*/ 538439 h 1089298"/>
                  <a:gd name="connsiteX8" fmla="*/ 635799 w 890099"/>
                  <a:gd name="connsiteY8" fmla="*/ 432502 h 1089298"/>
                  <a:gd name="connsiteX9" fmla="*/ 635799 w 890099"/>
                  <a:gd name="connsiteY9" fmla="*/ 9773 h 1089298"/>
                  <a:gd name="connsiteX10" fmla="*/ 847301 w 890099"/>
                  <a:gd name="connsiteY10" fmla="*/ 601304 h 1089298"/>
                  <a:gd name="connsiteX11" fmla="*/ 635723 w 890099"/>
                  <a:gd name="connsiteY11" fmla="*/ 812844 h 10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099" h="1089298">
                    <a:moveTo>
                      <a:pt x="635723" y="812844"/>
                    </a:moveTo>
                    <a:lnTo>
                      <a:pt x="635723" y="1089298"/>
                    </a:lnTo>
                    <a:lnTo>
                      <a:pt x="296728" y="1089298"/>
                    </a:lnTo>
                    <a:lnTo>
                      <a:pt x="296728" y="830380"/>
                    </a:lnTo>
                    <a:cubicBezTo>
                      <a:pt x="65194" y="748655"/>
                      <a:pt x="-56250" y="494709"/>
                      <a:pt x="25465" y="263176"/>
                    </a:cubicBezTo>
                    <a:cubicBezTo>
                      <a:pt x="67585" y="143856"/>
                      <a:pt x="158549" y="48139"/>
                      <a:pt x="275563" y="0"/>
                    </a:cubicBezTo>
                    <a:lnTo>
                      <a:pt x="275563" y="432502"/>
                    </a:lnTo>
                    <a:lnTo>
                      <a:pt x="466254" y="538439"/>
                    </a:lnTo>
                    <a:lnTo>
                      <a:pt x="635799" y="432502"/>
                    </a:lnTo>
                    <a:lnTo>
                      <a:pt x="635799" y="9773"/>
                    </a:lnTo>
                    <a:cubicBezTo>
                      <a:pt x="857550" y="114710"/>
                      <a:pt x="952248" y="379552"/>
                      <a:pt x="847301" y="601304"/>
                    </a:cubicBezTo>
                    <a:cubicBezTo>
                      <a:pt x="803363" y="694163"/>
                      <a:pt x="728591" y="768915"/>
                      <a:pt x="635723" y="812844"/>
                    </a:cubicBezTo>
                    <a:close/>
                  </a:path>
                </a:pathLst>
              </a:custGeom>
              <a:solidFill>
                <a:srgbClr val="1376BC"/>
              </a:solidFill>
              <a:ln w="9525" cap="flat">
                <a:noFill/>
                <a:prstDash val="solid"/>
                <a:miter/>
              </a:ln>
            </p:spPr>
            <p:txBody>
              <a:bodyPr rtlCol="0" anchor="ctr"/>
              <a:lstStyle/>
              <a:p>
                <a:endParaRPr lang="en-IN" sz="2400"/>
              </a:p>
            </p:txBody>
          </p:sp>
        </p:grpSp>
        <p:grpSp>
          <p:nvGrpSpPr>
            <p:cNvPr id="9" name="Group 8">
              <a:extLst>
                <a:ext uri="{FF2B5EF4-FFF2-40B4-BE49-F238E27FC236}">
                  <a16:creationId xmlns:a16="http://schemas.microsoft.com/office/drawing/2014/main" id="{C716D749-AB12-134B-E76C-426CC7931552}"/>
                </a:ext>
              </a:extLst>
            </p:cNvPr>
            <p:cNvGrpSpPr/>
            <p:nvPr userDrawn="1"/>
          </p:nvGrpSpPr>
          <p:grpSpPr>
            <a:xfrm>
              <a:off x="8322300" y="117848"/>
              <a:ext cx="878497" cy="346249"/>
              <a:chOff x="8322300" y="117848"/>
              <a:chExt cx="878497" cy="346249"/>
            </a:xfrm>
          </p:grpSpPr>
          <p:sp>
            <p:nvSpPr>
              <p:cNvPr id="10" name="TextBox 9">
                <a:extLst>
                  <a:ext uri="{FF2B5EF4-FFF2-40B4-BE49-F238E27FC236}">
                    <a16:creationId xmlns:a16="http://schemas.microsoft.com/office/drawing/2014/main" id="{7CF84182-618C-E204-1E8F-6D1C4203D18A}"/>
                  </a:ext>
                </a:extLst>
              </p:cNvPr>
              <p:cNvSpPr txBox="1"/>
              <p:nvPr userDrawn="1"/>
            </p:nvSpPr>
            <p:spPr>
              <a:xfrm>
                <a:off x="8322300" y="117848"/>
                <a:ext cx="878497" cy="346249"/>
              </a:xfrm>
              <a:prstGeom prst="rect">
                <a:avLst/>
              </a:prstGeom>
              <a:noFill/>
            </p:spPr>
            <p:txBody>
              <a:bodyPr wrap="square" rtlCol="0">
                <a:spAutoFit/>
              </a:bodyPr>
              <a:lstStyle/>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CHANGE </a:t>
                </a:r>
              </a:p>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EXCELLENCE</a:t>
                </a:r>
              </a:p>
            </p:txBody>
          </p:sp>
          <p:cxnSp>
            <p:nvCxnSpPr>
              <p:cNvPr id="11" name="Straight Connector 10">
                <a:extLst>
                  <a:ext uri="{FF2B5EF4-FFF2-40B4-BE49-F238E27FC236}">
                    <a16:creationId xmlns:a16="http://schemas.microsoft.com/office/drawing/2014/main" id="{1067E5E8-37C8-DBEA-90D7-F9984E7FD470}"/>
                  </a:ext>
                </a:extLst>
              </p:cNvPr>
              <p:cNvCxnSpPr/>
              <p:nvPr userDrawn="1"/>
            </p:nvCxnSpPr>
            <p:spPr>
              <a:xfrm>
                <a:off x="8362021" y="146172"/>
                <a:ext cx="0" cy="2743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17931359"/>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381000" y="4343401"/>
            <a:ext cx="8001000" cy="1495795"/>
          </a:xfrm>
          <a:prstGeom prst="rect">
            <a:avLst/>
          </a:prstGeom>
        </p:spPr>
        <p:txBody>
          <a:bodyPr wrap="square" lIns="0" tIns="0" rIns="0" bIns="0" anchor="b" anchorCtr="0">
            <a:spAutoFit/>
          </a:bodyPr>
          <a:lstStyle>
            <a:lvl1pPr>
              <a:defRPr lang="en-US" sz="5400" dirty="0">
                <a:solidFill>
                  <a:srgbClr val="FBEECE"/>
                </a:solidFill>
              </a:defRPr>
            </a:lvl1pPr>
          </a:lstStyle>
          <a:p>
            <a:pPr lvl="0"/>
            <a:r>
              <a:rPr lang="en-US"/>
              <a:t>Click to edit Master title style</a:t>
            </a:r>
          </a:p>
        </p:txBody>
      </p:sp>
      <p:sp>
        <p:nvSpPr>
          <p:cNvPr id="134" name="Rectangle 133">
            <a:extLst>
              <a:ext uri="{FF2B5EF4-FFF2-40B4-BE49-F238E27FC236}">
                <a16:creationId xmlns:a16="http://schemas.microsoft.com/office/drawing/2014/main" id="{A0DF9CD8-713A-4D3D-ABB1-066FD97F8D34}"/>
              </a:ext>
              <a:ext uri="{C183D7F6-B498-43B3-948B-1728B52AA6E4}">
                <adec:decorative xmlns:adec="http://schemas.microsoft.com/office/drawing/2017/decorative" val="1"/>
              </a:ext>
            </a:extLst>
          </p:cNvPr>
          <p:cNvSpPr>
            <a:spLocks noChangeAspect="1"/>
          </p:cNvSpPr>
          <p:nvPr userDrawn="1"/>
        </p:nvSpPr>
        <p:spPr>
          <a:xfrm>
            <a:off x="381000" y="400051"/>
            <a:ext cx="457200" cy="114300"/>
          </a:xfrm>
          <a:prstGeom prst="rect">
            <a:avLst/>
          </a:prstGeom>
          <a:solidFill>
            <a:srgbClr val="B30B3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35" name="Text Placeholder 2">
            <a:extLst>
              <a:ext uri="{FF2B5EF4-FFF2-40B4-BE49-F238E27FC236}">
                <a16:creationId xmlns:a16="http://schemas.microsoft.com/office/drawing/2014/main" id="{A9B0FFD7-BFAD-41E7-9D7B-61B869FFD99D}"/>
              </a:ext>
            </a:extLst>
          </p:cNvPr>
          <p:cNvSpPr>
            <a:spLocks noGrp="1"/>
          </p:cNvSpPr>
          <p:nvPr>
            <p:ph type="body" sz="quarter" idx="10"/>
          </p:nvPr>
        </p:nvSpPr>
        <p:spPr>
          <a:xfrm>
            <a:off x="1066802" y="349479"/>
            <a:ext cx="7315201" cy="215444"/>
          </a:xfrm>
          <a:prstGeom prst="rect">
            <a:avLst/>
          </a:prstGeom>
        </p:spPr>
        <p:txBody>
          <a:bodyPr lIns="0" tIns="0" rIns="0" bIns="0">
            <a:spAutoFit/>
          </a:bodyPr>
          <a:lstStyle>
            <a:lvl1pPr marL="0" indent="0">
              <a:lnSpc>
                <a:spcPct val="100000"/>
              </a:lnSpc>
              <a:buNone/>
              <a:defRPr sz="1400" cap="all" spc="300" baseline="0">
                <a:solidFill>
                  <a:schemeClr val="tx2"/>
                </a:solidFill>
              </a:defRPr>
            </a:lvl1pPr>
            <a:lvl2pPr marL="457167" indent="0">
              <a:buNone/>
              <a:defRPr/>
            </a:lvl2pPr>
            <a:lvl3pPr marL="914332" indent="0">
              <a:buNone/>
              <a:defRPr/>
            </a:lvl3pPr>
            <a:lvl4pPr marL="1371498" indent="0">
              <a:buNone/>
              <a:defRPr/>
            </a:lvl4pPr>
            <a:lvl5pPr marL="1828664" indent="0">
              <a:buNone/>
              <a:defRPr/>
            </a:lvl5pPr>
          </a:lstStyle>
          <a:p>
            <a:pPr lvl="0"/>
            <a:r>
              <a:rPr lang="en-US"/>
              <a:t>Click to edit Master text styles</a:t>
            </a:r>
          </a:p>
        </p:txBody>
      </p:sp>
      <p:grpSp>
        <p:nvGrpSpPr>
          <p:cNvPr id="2" name="Group 1">
            <a:extLst>
              <a:ext uri="{FF2B5EF4-FFF2-40B4-BE49-F238E27FC236}">
                <a16:creationId xmlns:a16="http://schemas.microsoft.com/office/drawing/2014/main" id="{9C4559EB-4720-3DFE-DF8E-CA21F32E8709}"/>
              </a:ext>
            </a:extLst>
          </p:cNvPr>
          <p:cNvGrpSpPr/>
          <p:nvPr userDrawn="1"/>
        </p:nvGrpSpPr>
        <p:grpSpPr>
          <a:xfrm>
            <a:off x="10162046" y="183655"/>
            <a:ext cx="2029956" cy="475256"/>
            <a:chOff x="7678330" y="107655"/>
            <a:chExt cx="1522467" cy="356442"/>
          </a:xfrm>
        </p:grpSpPr>
        <p:grpSp>
          <p:nvGrpSpPr>
            <p:cNvPr id="3" name="Group 2">
              <a:extLst>
                <a:ext uri="{FF2B5EF4-FFF2-40B4-BE49-F238E27FC236}">
                  <a16:creationId xmlns:a16="http://schemas.microsoft.com/office/drawing/2014/main" id="{E2F99D2A-74EE-823A-71F4-8D846D5F281E}"/>
                </a:ext>
              </a:extLst>
            </p:cNvPr>
            <p:cNvGrpSpPr/>
            <p:nvPr userDrawn="1"/>
          </p:nvGrpSpPr>
          <p:grpSpPr>
            <a:xfrm>
              <a:off x="7678330" y="107655"/>
              <a:ext cx="636222" cy="341239"/>
              <a:chOff x="7678330" y="107655"/>
              <a:chExt cx="636222" cy="341239"/>
            </a:xfrm>
          </p:grpSpPr>
          <p:sp>
            <p:nvSpPr>
              <p:cNvPr id="14" name="Freeform: Shape 13">
                <a:extLst>
                  <a:ext uri="{FF2B5EF4-FFF2-40B4-BE49-F238E27FC236}">
                    <a16:creationId xmlns:a16="http://schemas.microsoft.com/office/drawing/2014/main" id="{EE882FDE-921C-BA1F-9047-3BB02C1E3101}"/>
                  </a:ext>
                </a:extLst>
              </p:cNvPr>
              <p:cNvSpPr/>
              <p:nvPr/>
            </p:nvSpPr>
            <p:spPr>
              <a:xfrm>
                <a:off x="7781874" y="215555"/>
                <a:ext cx="63217" cy="63212"/>
              </a:xfrm>
              <a:custGeom>
                <a:avLst/>
                <a:gdLst>
                  <a:gd name="connsiteX0" fmla="*/ 405251 w 474938"/>
                  <a:gd name="connsiteY0" fmla="*/ 405225 h 474898"/>
                  <a:gd name="connsiteX1" fmla="*/ 69694 w 474938"/>
                  <a:gd name="connsiteY1" fmla="*/ 405577 h 474898"/>
                  <a:gd name="connsiteX2" fmla="*/ 505 w 474938"/>
                  <a:gd name="connsiteY2" fmla="*/ 252825 h 474898"/>
                  <a:gd name="connsiteX3" fmla="*/ 114 w 474938"/>
                  <a:gd name="connsiteY3" fmla="*/ 252825 h 474898"/>
                  <a:gd name="connsiteX4" fmla="*/ 114 w 474938"/>
                  <a:gd name="connsiteY4" fmla="*/ 244614 h 474898"/>
                  <a:gd name="connsiteX5" fmla="*/ 114 w 474938"/>
                  <a:gd name="connsiteY5" fmla="*/ 229831 h 474898"/>
                  <a:gd name="connsiteX6" fmla="*/ 114 w 474938"/>
                  <a:gd name="connsiteY6" fmla="*/ 393 h 474898"/>
                  <a:gd name="connsiteX7" fmla="*/ 223523 w 474938"/>
                  <a:gd name="connsiteY7" fmla="*/ 393 h 474898"/>
                  <a:gd name="connsiteX8" fmla="*/ 251060 w 474938"/>
                  <a:gd name="connsiteY8" fmla="*/ 393 h 474898"/>
                  <a:gd name="connsiteX9" fmla="*/ 252594 w 474938"/>
                  <a:gd name="connsiteY9" fmla="*/ 393 h 474898"/>
                  <a:gd name="connsiteX10" fmla="*/ 252594 w 474938"/>
                  <a:gd name="connsiteY10" fmla="*/ 469 h 474898"/>
                  <a:gd name="connsiteX11" fmla="*/ 474459 w 474938"/>
                  <a:gd name="connsiteY11" fmla="*/ 252196 h 474898"/>
                  <a:gd name="connsiteX12" fmla="*/ 405251 w 474938"/>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8" h="474898">
                    <a:moveTo>
                      <a:pt x="405251" y="405225"/>
                    </a:moveTo>
                    <a:cubicBezTo>
                      <a:pt x="312687" y="497988"/>
                      <a:pt x="162449" y="498141"/>
                      <a:pt x="69694" y="405577"/>
                    </a:cubicBezTo>
                    <a:cubicBezTo>
                      <a:pt x="28804" y="364781"/>
                      <a:pt x="4210" y="310470"/>
                      <a:pt x="505" y="252825"/>
                    </a:cubicBezTo>
                    <a:lnTo>
                      <a:pt x="114" y="252825"/>
                    </a:lnTo>
                    <a:lnTo>
                      <a:pt x="114" y="244614"/>
                    </a:lnTo>
                    <a:cubicBezTo>
                      <a:pt x="-38" y="239680"/>
                      <a:pt x="-38" y="234765"/>
                      <a:pt x="114" y="229831"/>
                    </a:cubicBezTo>
                    <a:lnTo>
                      <a:pt x="114" y="393"/>
                    </a:lnTo>
                    <a:lnTo>
                      <a:pt x="223523" y="393"/>
                    </a:lnTo>
                    <a:cubicBezTo>
                      <a:pt x="232696" y="-131"/>
                      <a:pt x="241887" y="-131"/>
                      <a:pt x="251060" y="393"/>
                    </a:cubicBezTo>
                    <a:lnTo>
                      <a:pt x="252594" y="393"/>
                    </a:lnTo>
                    <a:lnTo>
                      <a:pt x="252594" y="469"/>
                    </a:lnTo>
                    <a:cubicBezTo>
                      <a:pt x="383372" y="8718"/>
                      <a:pt x="482708" y="121418"/>
                      <a:pt x="474459" y="252196"/>
                    </a:cubicBezTo>
                    <a:cubicBezTo>
                      <a:pt x="470821" y="309936"/>
                      <a:pt x="446208" y="364362"/>
                      <a:pt x="405251" y="405225"/>
                    </a:cubicBezTo>
                    <a:close/>
                  </a:path>
                </a:pathLst>
              </a:custGeom>
              <a:solidFill>
                <a:srgbClr val="1376BC"/>
              </a:solidFill>
              <a:ln w="9525" cap="flat">
                <a:noFill/>
                <a:prstDash val="solid"/>
                <a:miter/>
              </a:ln>
            </p:spPr>
            <p:txBody>
              <a:bodyPr rtlCol="0" anchor="ctr"/>
              <a:lstStyle/>
              <a:p>
                <a:endParaRPr lang="en-IN" sz="2400"/>
              </a:p>
            </p:txBody>
          </p:sp>
          <p:sp>
            <p:nvSpPr>
              <p:cNvPr id="15" name="Freeform: Shape 14">
                <a:extLst>
                  <a:ext uri="{FF2B5EF4-FFF2-40B4-BE49-F238E27FC236}">
                    <a16:creationId xmlns:a16="http://schemas.microsoft.com/office/drawing/2014/main" id="{2DECC305-8BFF-5E2C-82EF-979AC30EF3E5}"/>
                  </a:ext>
                </a:extLst>
              </p:cNvPr>
              <p:cNvSpPr/>
              <p:nvPr/>
            </p:nvSpPr>
            <p:spPr>
              <a:xfrm>
                <a:off x="7844538" y="215555"/>
                <a:ext cx="63217" cy="63212"/>
              </a:xfrm>
              <a:custGeom>
                <a:avLst/>
                <a:gdLst>
                  <a:gd name="connsiteX0" fmla="*/ 69687 w 474937"/>
                  <a:gd name="connsiteY0" fmla="*/ 405225 h 474898"/>
                  <a:gd name="connsiteX1" fmla="*/ 405244 w 474937"/>
                  <a:gd name="connsiteY1" fmla="*/ 405577 h 474898"/>
                  <a:gd name="connsiteX2" fmla="*/ 474433 w 474937"/>
                  <a:gd name="connsiteY2" fmla="*/ 252825 h 474898"/>
                  <a:gd name="connsiteX3" fmla="*/ 474824 w 474937"/>
                  <a:gd name="connsiteY3" fmla="*/ 252825 h 474898"/>
                  <a:gd name="connsiteX4" fmla="*/ 474824 w 474937"/>
                  <a:gd name="connsiteY4" fmla="*/ 244614 h 474898"/>
                  <a:gd name="connsiteX5" fmla="*/ 474824 w 474937"/>
                  <a:gd name="connsiteY5" fmla="*/ 229831 h 474898"/>
                  <a:gd name="connsiteX6" fmla="*/ 474824 w 474937"/>
                  <a:gd name="connsiteY6" fmla="*/ 393 h 474898"/>
                  <a:gd name="connsiteX7" fmla="*/ 251415 w 474937"/>
                  <a:gd name="connsiteY7" fmla="*/ 393 h 474898"/>
                  <a:gd name="connsiteX8" fmla="*/ 223869 w 474937"/>
                  <a:gd name="connsiteY8" fmla="*/ 393 h 474898"/>
                  <a:gd name="connsiteX9" fmla="*/ 222345 w 474937"/>
                  <a:gd name="connsiteY9" fmla="*/ 393 h 474898"/>
                  <a:gd name="connsiteX10" fmla="*/ 222345 w 474937"/>
                  <a:gd name="connsiteY10" fmla="*/ 469 h 474898"/>
                  <a:gd name="connsiteX11" fmla="*/ 479 w 474937"/>
                  <a:gd name="connsiteY11" fmla="*/ 252196 h 474898"/>
                  <a:gd name="connsiteX12" fmla="*/ 69687 w 474937"/>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7" h="474898">
                    <a:moveTo>
                      <a:pt x="69687" y="405225"/>
                    </a:moveTo>
                    <a:cubicBezTo>
                      <a:pt x="162251" y="497988"/>
                      <a:pt x="312489" y="498141"/>
                      <a:pt x="405244" y="405577"/>
                    </a:cubicBezTo>
                    <a:cubicBezTo>
                      <a:pt x="446134" y="364781"/>
                      <a:pt x="470728" y="310470"/>
                      <a:pt x="474433" y="252825"/>
                    </a:cubicBezTo>
                    <a:lnTo>
                      <a:pt x="474824" y="252825"/>
                    </a:lnTo>
                    <a:lnTo>
                      <a:pt x="474824" y="244614"/>
                    </a:lnTo>
                    <a:cubicBezTo>
                      <a:pt x="474976" y="239680"/>
                      <a:pt x="474976" y="234765"/>
                      <a:pt x="474824" y="229831"/>
                    </a:cubicBezTo>
                    <a:lnTo>
                      <a:pt x="474824" y="393"/>
                    </a:lnTo>
                    <a:lnTo>
                      <a:pt x="251415" y="393"/>
                    </a:lnTo>
                    <a:cubicBezTo>
                      <a:pt x="242242" y="-131"/>
                      <a:pt x="233041" y="-131"/>
                      <a:pt x="223869" y="393"/>
                    </a:cubicBezTo>
                    <a:lnTo>
                      <a:pt x="222345" y="393"/>
                    </a:lnTo>
                    <a:lnTo>
                      <a:pt x="222345" y="469"/>
                    </a:lnTo>
                    <a:cubicBezTo>
                      <a:pt x="91566" y="8718"/>
                      <a:pt x="-7770" y="121418"/>
                      <a:pt x="479" y="252196"/>
                    </a:cubicBezTo>
                    <a:cubicBezTo>
                      <a:pt x="4117" y="309936"/>
                      <a:pt x="28730" y="364362"/>
                      <a:pt x="69687" y="405225"/>
                    </a:cubicBezTo>
                    <a:close/>
                  </a:path>
                </a:pathLst>
              </a:custGeom>
              <a:solidFill>
                <a:srgbClr val="6FA643"/>
              </a:solidFill>
              <a:ln w="9525" cap="flat">
                <a:noFill/>
                <a:prstDash val="solid"/>
                <a:miter/>
              </a:ln>
            </p:spPr>
            <p:txBody>
              <a:bodyPr rtlCol="0" anchor="ctr"/>
              <a:lstStyle/>
              <a:p>
                <a:endParaRPr lang="en-IN" sz="2400"/>
              </a:p>
            </p:txBody>
          </p:sp>
          <p:sp>
            <p:nvSpPr>
              <p:cNvPr id="16" name="Freeform: Shape 15">
                <a:extLst>
                  <a:ext uri="{FF2B5EF4-FFF2-40B4-BE49-F238E27FC236}">
                    <a16:creationId xmlns:a16="http://schemas.microsoft.com/office/drawing/2014/main" id="{DA55BD90-29A1-CEB2-9829-9DAD762194DF}"/>
                  </a:ext>
                </a:extLst>
              </p:cNvPr>
              <p:cNvSpPr/>
              <p:nvPr/>
            </p:nvSpPr>
            <p:spPr>
              <a:xfrm>
                <a:off x="7781874" y="275478"/>
                <a:ext cx="63213" cy="63214"/>
              </a:xfrm>
              <a:custGeom>
                <a:avLst/>
                <a:gdLst>
                  <a:gd name="connsiteX0" fmla="*/ 405251 w 474902"/>
                  <a:gd name="connsiteY0" fmla="*/ 69679 h 474910"/>
                  <a:gd name="connsiteX1" fmla="*/ 69694 w 474902"/>
                  <a:gd name="connsiteY1" fmla="*/ 69317 h 474910"/>
                  <a:gd name="connsiteX2" fmla="*/ 505 w 474902"/>
                  <a:gd name="connsiteY2" fmla="*/ 222031 h 474910"/>
                  <a:gd name="connsiteX3" fmla="*/ 114 w 474902"/>
                  <a:gd name="connsiteY3" fmla="*/ 222031 h 474910"/>
                  <a:gd name="connsiteX4" fmla="*/ 114 w 474902"/>
                  <a:gd name="connsiteY4" fmla="*/ 230242 h 474910"/>
                  <a:gd name="connsiteX5" fmla="*/ 114 w 474902"/>
                  <a:gd name="connsiteY5" fmla="*/ 245025 h 474910"/>
                  <a:gd name="connsiteX6" fmla="*/ 114 w 474902"/>
                  <a:gd name="connsiteY6" fmla="*/ 474511 h 474910"/>
                  <a:gd name="connsiteX7" fmla="*/ 223523 w 474902"/>
                  <a:gd name="connsiteY7" fmla="*/ 474511 h 474910"/>
                  <a:gd name="connsiteX8" fmla="*/ 251060 w 474902"/>
                  <a:gd name="connsiteY8" fmla="*/ 474511 h 474910"/>
                  <a:gd name="connsiteX9" fmla="*/ 252594 w 474902"/>
                  <a:gd name="connsiteY9" fmla="*/ 474511 h 474910"/>
                  <a:gd name="connsiteX10" fmla="*/ 252594 w 474902"/>
                  <a:gd name="connsiteY10" fmla="*/ 474396 h 474910"/>
                  <a:gd name="connsiteX11" fmla="*/ 474421 w 474902"/>
                  <a:gd name="connsiteY11" fmla="*/ 222632 h 474910"/>
                  <a:gd name="connsiteX12" fmla="*/ 4052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405251" y="69679"/>
                    </a:moveTo>
                    <a:cubicBezTo>
                      <a:pt x="312687" y="-23085"/>
                      <a:pt x="162449" y="-23247"/>
                      <a:pt x="69694" y="69317"/>
                    </a:cubicBezTo>
                    <a:cubicBezTo>
                      <a:pt x="28813" y="110113"/>
                      <a:pt x="4220" y="164405"/>
                      <a:pt x="505" y="222031"/>
                    </a:cubicBezTo>
                    <a:lnTo>
                      <a:pt x="114" y="222031"/>
                    </a:lnTo>
                    <a:lnTo>
                      <a:pt x="114" y="230242"/>
                    </a:lnTo>
                    <a:cubicBezTo>
                      <a:pt x="-38" y="235176"/>
                      <a:pt x="-38" y="240100"/>
                      <a:pt x="114" y="245025"/>
                    </a:cubicBezTo>
                    <a:lnTo>
                      <a:pt x="114" y="474511"/>
                    </a:lnTo>
                    <a:lnTo>
                      <a:pt x="223523" y="474511"/>
                    </a:lnTo>
                    <a:cubicBezTo>
                      <a:pt x="232696" y="475044"/>
                      <a:pt x="241887" y="475044"/>
                      <a:pt x="251060" y="474511"/>
                    </a:cubicBezTo>
                    <a:lnTo>
                      <a:pt x="252594" y="474511"/>
                    </a:lnTo>
                    <a:lnTo>
                      <a:pt x="252594" y="474396"/>
                    </a:lnTo>
                    <a:cubicBezTo>
                      <a:pt x="383372" y="466129"/>
                      <a:pt x="482689" y="353410"/>
                      <a:pt x="474421" y="222632"/>
                    </a:cubicBezTo>
                    <a:cubicBezTo>
                      <a:pt x="470773" y="164919"/>
                      <a:pt x="446180" y="110532"/>
                      <a:pt x="405251" y="69679"/>
                    </a:cubicBezTo>
                    <a:close/>
                  </a:path>
                </a:pathLst>
              </a:custGeom>
              <a:solidFill>
                <a:srgbClr val="818282"/>
              </a:solidFill>
              <a:ln w="9525" cap="flat">
                <a:noFill/>
                <a:prstDash val="solid"/>
                <a:miter/>
              </a:ln>
            </p:spPr>
            <p:txBody>
              <a:bodyPr rtlCol="0" anchor="ctr"/>
              <a:lstStyle/>
              <a:p>
                <a:endParaRPr lang="en-IN" sz="2400"/>
              </a:p>
            </p:txBody>
          </p:sp>
          <p:sp>
            <p:nvSpPr>
              <p:cNvPr id="17" name="Freeform: Shape 16">
                <a:extLst>
                  <a:ext uri="{FF2B5EF4-FFF2-40B4-BE49-F238E27FC236}">
                    <a16:creationId xmlns:a16="http://schemas.microsoft.com/office/drawing/2014/main" id="{4C06D3A7-E614-F3B7-8022-1AD2776D335A}"/>
                  </a:ext>
                </a:extLst>
              </p:cNvPr>
              <p:cNvSpPr/>
              <p:nvPr/>
            </p:nvSpPr>
            <p:spPr>
              <a:xfrm>
                <a:off x="7844543" y="275478"/>
                <a:ext cx="63213" cy="63214"/>
              </a:xfrm>
              <a:custGeom>
                <a:avLst/>
                <a:gdLst>
                  <a:gd name="connsiteX0" fmla="*/ 69651 w 474902"/>
                  <a:gd name="connsiteY0" fmla="*/ 69679 h 474910"/>
                  <a:gd name="connsiteX1" fmla="*/ 405208 w 474902"/>
                  <a:gd name="connsiteY1" fmla="*/ 69317 h 474910"/>
                  <a:gd name="connsiteX2" fmla="*/ 474397 w 474902"/>
                  <a:gd name="connsiteY2" fmla="*/ 222031 h 474910"/>
                  <a:gd name="connsiteX3" fmla="*/ 474788 w 474902"/>
                  <a:gd name="connsiteY3" fmla="*/ 222031 h 474910"/>
                  <a:gd name="connsiteX4" fmla="*/ 474788 w 474902"/>
                  <a:gd name="connsiteY4" fmla="*/ 230242 h 474910"/>
                  <a:gd name="connsiteX5" fmla="*/ 474788 w 474902"/>
                  <a:gd name="connsiteY5" fmla="*/ 245025 h 474910"/>
                  <a:gd name="connsiteX6" fmla="*/ 474788 w 474902"/>
                  <a:gd name="connsiteY6" fmla="*/ 474511 h 474910"/>
                  <a:gd name="connsiteX7" fmla="*/ 251379 w 474902"/>
                  <a:gd name="connsiteY7" fmla="*/ 474511 h 474910"/>
                  <a:gd name="connsiteX8" fmla="*/ 223833 w 474902"/>
                  <a:gd name="connsiteY8" fmla="*/ 474511 h 474910"/>
                  <a:gd name="connsiteX9" fmla="*/ 222309 w 474902"/>
                  <a:gd name="connsiteY9" fmla="*/ 474511 h 474910"/>
                  <a:gd name="connsiteX10" fmla="*/ 222309 w 474902"/>
                  <a:gd name="connsiteY10" fmla="*/ 474396 h 474910"/>
                  <a:gd name="connsiteX11" fmla="*/ 481 w 474902"/>
                  <a:gd name="connsiteY11" fmla="*/ 222632 h 474910"/>
                  <a:gd name="connsiteX12" fmla="*/ 696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69651" y="69679"/>
                    </a:moveTo>
                    <a:cubicBezTo>
                      <a:pt x="162215" y="-23085"/>
                      <a:pt x="312453" y="-23247"/>
                      <a:pt x="405208" y="69317"/>
                    </a:cubicBezTo>
                    <a:cubicBezTo>
                      <a:pt x="446089" y="110113"/>
                      <a:pt x="470683" y="164405"/>
                      <a:pt x="474397" y="222031"/>
                    </a:cubicBezTo>
                    <a:lnTo>
                      <a:pt x="474788" y="222031"/>
                    </a:lnTo>
                    <a:lnTo>
                      <a:pt x="474788" y="230242"/>
                    </a:lnTo>
                    <a:cubicBezTo>
                      <a:pt x="474940" y="235176"/>
                      <a:pt x="474940" y="240100"/>
                      <a:pt x="474788" y="245025"/>
                    </a:cubicBezTo>
                    <a:lnTo>
                      <a:pt x="474788" y="474511"/>
                    </a:lnTo>
                    <a:lnTo>
                      <a:pt x="251379" y="474511"/>
                    </a:lnTo>
                    <a:cubicBezTo>
                      <a:pt x="242206" y="475044"/>
                      <a:pt x="233005" y="475044"/>
                      <a:pt x="223833" y="474511"/>
                    </a:cubicBezTo>
                    <a:lnTo>
                      <a:pt x="222309" y="474511"/>
                    </a:lnTo>
                    <a:lnTo>
                      <a:pt x="222309" y="474396"/>
                    </a:lnTo>
                    <a:cubicBezTo>
                      <a:pt x="91530" y="466129"/>
                      <a:pt x="-7787" y="353410"/>
                      <a:pt x="481" y="222632"/>
                    </a:cubicBezTo>
                    <a:cubicBezTo>
                      <a:pt x="4129" y="164919"/>
                      <a:pt x="28723" y="110532"/>
                      <a:pt x="69651" y="69679"/>
                    </a:cubicBezTo>
                    <a:close/>
                  </a:path>
                </a:pathLst>
              </a:custGeom>
              <a:solidFill>
                <a:srgbClr val="EE6626"/>
              </a:solidFill>
              <a:ln w="9525" cap="flat">
                <a:noFill/>
                <a:prstDash val="solid"/>
                <a:miter/>
              </a:ln>
            </p:spPr>
            <p:txBody>
              <a:bodyPr rtlCol="0" anchor="ctr"/>
              <a:lstStyle/>
              <a:p>
                <a:endParaRPr lang="en-IN" sz="2400"/>
              </a:p>
            </p:txBody>
          </p:sp>
          <p:sp>
            <p:nvSpPr>
              <p:cNvPr id="18" name="Freeform: Shape 17">
                <a:extLst>
                  <a:ext uri="{FF2B5EF4-FFF2-40B4-BE49-F238E27FC236}">
                    <a16:creationId xmlns:a16="http://schemas.microsoft.com/office/drawing/2014/main" id="{8E45A982-7141-67E1-101B-D1099BB28CFC}"/>
                  </a:ext>
                </a:extLst>
              </p:cNvPr>
              <p:cNvSpPr/>
              <p:nvPr/>
            </p:nvSpPr>
            <p:spPr>
              <a:xfrm>
                <a:off x="7678330" y="107655"/>
                <a:ext cx="636222" cy="341239"/>
              </a:xfrm>
              <a:custGeom>
                <a:avLst/>
                <a:gdLst>
                  <a:gd name="connsiteX0" fmla="*/ 4779798 w 4779797"/>
                  <a:gd name="connsiteY0" fmla="*/ 995801 h 2563653"/>
                  <a:gd name="connsiteX1" fmla="*/ 4779798 w 4779797"/>
                  <a:gd name="connsiteY1" fmla="*/ 1589037 h 2563653"/>
                  <a:gd name="connsiteX2" fmla="*/ 4537539 w 4779797"/>
                  <a:gd name="connsiteY2" fmla="*/ 1605229 h 2563653"/>
                  <a:gd name="connsiteX3" fmla="*/ 4426268 w 4779797"/>
                  <a:gd name="connsiteY3" fmla="*/ 1842849 h 2563653"/>
                  <a:gd name="connsiteX4" fmla="*/ 4567886 w 4779797"/>
                  <a:gd name="connsiteY4" fmla="*/ 2012804 h 2563653"/>
                  <a:gd name="connsiteX5" fmla="*/ 4313682 w 4779797"/>
                  <a:gd name="connsiteY5" fmla="*/ 2309403 h 2563653"/>
                  <a:gd name="connsiteX6" fmla="*/ 4101275 w 4779797"/>
                  <a:gd name="connsiteY6" fmla="*/ 2167785 h 2563653"/>
                  <a:gd name="connsiteX7" fmla="*/ 3795903 w 4779797"/>
                  <a:gd name="connsiteY7" fmla="*/ 2299088 h 2563653"/>
                  <a:gd name="connsiteX8" fmla="*/ 3762832 w 4779797"/>
                  <a:gd name="connsiteY8" fmla="*/ 2563654 h 2563653"/>
                  <a:gd name="connsiteX9" fmla="*/ 3275533 w 4779797"/>
                  <a:gd name="connsiteY9" fmla="*/ 2563654 h 2563653"/>
                  <a:gd name="connsiteX10" fmla="*/ 3240948 w 4779797"/>
                  <a:gd name="connsiteY10" fmla="*/ 2286972 h 2563653"/>
                  <a:gd name="connsiteX11" fmla="*/ 2949693 w 4779797"/>
                  <a:gd name="connsiteY11" fmla="*/ 2148126 h 2563653"/>
                  <a:gd name="connsiteX12" fmla="*/ 2745858 w 4779797"/>
                  <a:gd name="connsiteY12" fmla="*/ 2267026 h 2563653"/>
                  <a:gd name="connsiteX13" fmla="*/ 2470404 w 4779797"/>
                  <a:gd name="connsiteY13" fmla="*/ 1991592 h 2563653"/>
                  <a:gd name="connsiteX14" fmla="*/ 2889228 w 4779797"/>
                  <a:gd name="connsiteY14" fmla="*/ 1572768 h 2563653"/>
                  <a:gd name="connsiteX15" fmla="*/ 3808390 w 4779797"/>
                  <a:gd name="connsiteY15" fmla="*/ 1924860 h 2563653"/>
                  <a:gd name="connsiteX16" fmla="*/ 4160482 w 4779797"/>
                  <a:gd name="connsiteY16" fmla="*/ 1005697 h 2563653"/>
                  <a:gd name="connsiteX17" fmla="*/ 3241320 w 4779797"/>
                  <a:gd name="connsiteY17" fmla="*/ 653606 h 2563653"/>
                  <a:gd name="connsiteX18" fmla="*/ 3098149 w 4779797"/>
                  <a:gd name="connsiteY18" fmla="*/ 739378 h 2563653"/>
                  <a:gd name="connsiteX19" fmla="*/ 2132028 w 4779797"/>
                  <a:gd name="connsiteY19" fmla="*/ 1846574 h 2563653"/>
                  <a:gd name="connsiteX20" fmla="*/ 2288191 w 4779797"/>
                  <a:gd name="connsiteY20" fmla="*/ 2033969 h 2563653"/>
                  <a:gd name="connsiteX21" fmla="*/ 2055133 w 4779797"/>
                  <a:gd name="connsiteY21" fmla="*/ 2309403 h 2563653"/>
                  <a:gd name="connsiteX22" fmla="*/ 1803511 w 4779797"/>
                  <a:gd name="connsiteY22" fmla="*/ 2165576 h 2563653"/>
                  <a:gd name="connsiteX23" fmla="*/ 1515923 w 4779797"/>
                  <a:gd name="connsiteY23" fmla="*/ 2293449 h 2563653"/>
                  <a:gd name="connsiteX24" fmla="*/ 1461888 w 4779797"/>
                  <a:gd name="connsiteY24" fmla="*/ 2563616 h 2563653"/>
                  <a:gd name="connsiteX25" fmla="*/ 995772 w 4779797"/>
                  <a:gd name="connsiteY25" fmla="*/ 2563616 h 2563653"/>
                  <a:gd name="connsiteX26" fmla="*/ 977998 w 4779797"/>
                  <a:gd name="connsiteY26" fmla="*/ 2296916 h 2563653"/>
                  <a:gd name="connsiteX27" fmla="*/ 657892 w 4779797"/>
                  <a:gd name="connsiteY27" fmla="*/ 2154336 h 2563653"/>
                  <a:gd name="connsiteX28" fmla="*/ 423720 w 4779797"/>
                  <a:gd name="connsiteY28" fmla="*/ 2288219 h 2563653"/>
                  <a:gd name="connsiteX29" fmla="*/ 190662 w 4779797"/>
                  <a:gd name="connsiteY29" fmla="*/ 2012785 h 2563653"/>
                  <a:gd name="connsiteX30" fmla="*/ 343281 w 4779797"/>
                  <a:gd name="connsiteY30" fmla="*/ 1826247 h 2563653"/>
                  <a:gd name="connsiteX31" fmla="*/ 235268 w 4779797"/>
                  <a:gd name="connsiteY31" fmla="*/ 1584655 h 2563653"/>
                  <a:gd name="connsiteX32" fmla="*/ 0 w 4779797"/>
                  <a:gd name="connsiteY32" fmla="*/ 1567853 h 2563653"/>
                  <a:gd name="connsiteX33" fmla="*/ 0 w 4779797"/>
                  <a:gd name="connsiteY33" fmla="*/ 974617 h 2563653"/>
                  <a:gd name="connsiteX34" fmla="*/ 242259 w 4779797"/>
                  <a:gd name="connsiteY34" fmla="*/ 958425 h 2563653"/>
                  <a:gd name="connsiteX35" fmla="*/ 353473 w 4779797"/>
                  <a:gd name="connsiteY35" fmla="*/ 720804 h 2563653"/>
                  <a:gd name="connsiteX36" fmla="*/ 211846 w 4779797"/>
                  <a:gd name="connsiteY36" fmla="*/ 550869 h 2563653"/>
                  <a:gd name="connsiteX37" fmla="*/ 466096 w 4779797"/>
                  <a:gd name="connsiteY37" fmla="*/ 254251 h 2563653"/>
                  <a:gd name="connsiteX38" fmla="*/ 678504 w 4779797"/>
                  <a:gd name="connsiteY38" fmla="*/ 395869 h 2563653"/>
                  <a:gd name="connsiteX39" fmla="*/ 983932 w 4779797"/>
                  <a:gd name="connsiteY39" fmla="*/ 264557 h 2563653"/>
                  <a:gd name="connsiteX40" fmla="*/ 1017003 w 4779797"/>
                  <a:gd name="connsiteY40" fmla="*/ 0 h 2563653"/>
                  <a:gd name="connsiteX41" fmla="*/ 1504302 w 4779797"/>
                  <a:gd name="connsiteY41" fmla="*/ 0 h 2563653"/>
                  <a:gd name="connsiteX42" fmla="*/ 1538888 w 4779797"/>
                  <a:gd name="connsiteY42" fmla="*/ 276673 h 2563653"/>
                  <a:gd name="connsiteX43" fmla="*/ 1830105 w 4779797"/>
                  <a:gd name="connsiteY43" fmla="*/ 415528 h 2563653"/>
                  <a:gd name="connsiteX44" fmla="*/ 2033940 w 4779797"/>
                  <a:gd name="connsiteY44" fmla="*/ 296618 h 2563653"/>
                  <a:gd name="connsiteX45" fmla="*/ 2309374 w 4779797"/>
                  <a:gd name="connsiteY45" fmla="*/ 572053 h 2563653"/>
                  <a:gd name="connsiteX46" fmla="*/ 1890551 w 4779797"/>
                  <a:gd name="connsiteY46" fmla="*/ 990876 h 2563653"/>
                  <a:gd name="connsiteX47" fmla="*/ 969693 w 4779797"/>
                  <a:gd name="connsiteY47" fmla="*/ 630698 h 2563653"/>
                  <a:gd name="connsiteX48" fmla="*/ 609514 w 4779797"/>
                  <a:gd name="connsiteY48" fmla="*/ 1551556 h 2563653"/>
                  <a:gd name="connsiteX49" fmla="*/ 1250023 w 4779797"/>
                  <a:gd name="connsiteY49" fmla="*/ 1970399 h 2563653"/>
                  <a:gd name="connsiteX50" fmla="*/ 1913573 w 4779797"/>
                  <a:gd name="connsiteY50" fmla="*/ 1558042 h 2563653"/>
                  <a:gd name="connsiteX51" fmla="*/ 2652894 w 4779797"/>
                  <a:gd name="connsiteY51" fmla="*/ 723243 h 2563653"/>
                  <a:gd name="connsiteX52" fmla="*/ 2491588 w 4779797"/>
                  <a:gd name="connsiteY52" fmla="*/ 529676 h 2563653"/>
                  <a:gd name="connsiteX53" fmla="*/ 2724646 w 4779797"/>
                  <a:gd name="connsiteY53" fmla="*/ 254241 h 2563653"/>
                  <a:gd name="connsiteX54" fmla="*/ 2976267 w 4779797"/>
                  <a:gd name="connsiteY54" fmla="*/ 398069 h 2563653"/>
                  <a:gd name="connsiteX55" fmla="*/ 3263856 w 4779797"/>
                  <a:gd name="connsiteY55" fmla="*/ 270205 h 2563653"/>
                  <a:gd name="connsiteX56" fmla="*/ 3317881 w 4779797"/>
                  <a:gd name="connsiteY56" fmla="*/ 38 h 2563653"/>
                  <a:gd name="connsiteX57" fmla="*/ 3784006 w 4779797"/>
                  <a:gd name="connsiteY57" fmla="*/ 38 h 2563653"/>
                  <a:gd name="connsiteX58" fmla="*/ 3801780 w 4779797"/>
                  <a:gd name="connsiteY58" fmla="*/ 266738 h 2563653"/>
                  <a:gd name="connsiteX59" fmla="*/ 4121887 w 4779797"/>
                  <a:gd name="connsiteY59" fmla="*/ 409318 h 2563653"/>
                  <a:gd name="connsiteX60" fmla="*/ 4356059 w 4779797"/>
                  <a:gd name="connsiteY60" fmla="*/ 275501 h 2563653"/>
                  <a:gd name="connsiteX61" fmla="*/ 4589145 w 4779797"/>
                  <a:gd name="connsiteY61" fmla="*/ 550869 h 2563653"/>
                  <a:gd name="connsiteX62" fmla="*/ 4436526 w 4779797"/>
                  <a:gd name="connsiteY62" fmla="*/ 737407 h 2563653"/>
                  <a:gd name="connsiteX63" fmla="*/ 4544559 w 4779797"/>
                  <a:gd name="connsiteY63" fmla="*/ 978999 h 256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79797" h="2563653">
                    <a:moveTo>
                      <a:pt x="4779798" y="995801"/>
                    </a:moveTo>
                    <a:lnTo>
                      <a:pt x="4779798" y="1589037"/>
                    </a:lnTo>
                    <a:lnTo>
                      <a:pt x="4537539" y="1605229"/>
                    </a:lnTo>
                    <a:cubicBezTo>
                      <a:pt x="4510574" y="1688792"/>
                      <a:pt x="4473188" y="1768631"/>
                      <a:pt x="4426268" y="1842849"/>
                    </a:cubicBezTo>
                    <a:lnTo>
                      <a:pt x="4567886" y="2012804"/>
                    </a:lnTo>
                    <a:lnTo>
                      <a:pt x="4313682" y="2309403"/>
                    </a:lnTo>
                    <a:lnTo>
                      <a:pt x="4101275" y="2167785"/>
                    </a:lnTo>
                    <a:cubicBezTo>
                      <a:pt x="4007158" y="2227593"/>
                      <a:pt x="3904060" y="2271922"/>
                      <a:pt x="3795903" y="2299088"/>
                    </a:cubicBezTo>
                    <a:lnTo>
                      <a:pt x="3762832" y="2563654"/>
                    </a:lnTo>
                    <a:lnTo>
                      <a:pt x="3275533" y="2563654"/>
                    </a:lnTo>
                    <a:lnTo>
                      <a:pt x="3240948" y="2286972"/>
                    </a:lnTo>
                    <a:cubicBezTo>
                      <a:pt x="3137259" y="2256054"/>
                      <a:pt x="3038999" y="2209210"/>
                      <a:pt x="2949693" y="2148126"/>
                    </a:cubicBezTo>
                    <a:lnTo>
                      <a:pt x="2745858" y="2267026"/>
                    </a:lnTo>
                    <a:lnTo>
                      <a:pt x="2470404" y="1991592"/>
                    </a:lnTo>
                    <a:lnTo>
                      <a:pt x="2889228" y="1572768"/>
                    </a:lnTo>
                    <a:cubicBezTo>
                      <a:pt x="3045819" y="1923812"/>
                      <a:pt x="3457346" y="2081451"/>
                      <a:pt x="3808390" y="1924860"/>
                    </a:cubicBezTo>
                    <a:cubicBezTo>
                      <a:pt x="4159444" y="1768269"/>
                      <a:pt x="4317083" y="1356741"/>
                      <a:pt x="4160482" y="1005697"/>
                    </a:cubicBezTo>
                    <a:cubicBezTo>
                      <a:pt x="4003891" y="654644"/>
                      <a:pt x="3592373" y="497005"/>
                      <a:pt x="3241320" y="653606"/>
                    </a:cubicBezTo>
                    <a:cubicBezTo>
                      <a:pt x="3190332" y="676351"/>
                      <a:pt x="3142260" y="705145"/>
                      <a:pt x="3098149" y="739378"/>
                    </a:cubicBezTo>
                    <a:lnTo>
                      <a:pt x="2132028" y="1846574"/>
                    </a:lnTo>
                    <a:lnTo>
                      <a:pt x="2288191" y="2033969"/>
                    </a:lnTo>
                    <a:lnTo>
                      <a:pt x="2055133" y="2309403"/>
                    </a:lnTo>
                    <a:lnTo>
                      <a:pt x="1803511" y="2165576"/>
                    </a:lnTo>
                    <a:cubicBezTo>
                      <a:pt x="1714662" y="2222487"/>
                      <a:pt x="1617697" y="2265607"/>
                      <a:pt x="1515923" y="2293449"/>
                    </a:cubicBezTo>
                    <a:lnTo>
                      <a:pt x="1461888" y="2563616"/>
                    </a:lnTo>
                    <a:lnTo>
                      <a:pt x="995772" y="2563616"/>
                    </a:lnTo>
                    <a:lnTo>
                      <a:pt x="977998" y="2296916"/>
                    </a:lnTo>
                    <a:cubicBezTo>
                      <a:pt x="864032" y="2267750"/>
                      <a:pt x="755799" y="2219554"/>
                      <a:pt x="657892" y="2154336"/>
                    </a:cubicBezTo>
                    <a:lnTo>
                      <a:pt x="423720" y="2288219"/>
                    </a:lnTo>
                    <a:lnTo>
                      <a:pt x="190662" y="2012785"/>
                    </a:lnTo>
                    <a:lnTo>
                      <a:pt x="343281" y="1826247"/>
                    </a:lnTo>
                    <a:cubicBezTo>
                      <a:pt x="297169" y="1750628"/>
                      <a:pt x="260873" y="1669447"/>
                      <a:pt x="235268" y="1584655"/>
                    </a:cubicBezTo>
                    <a:lnTo>
                      <a:pt x="0" y="1567853"/>
                    </a:lnTo>
                    <a:lnTo>
                      <a:pt x="0" y="974617"/>
                    </a:lnTo>
                    <a:lnTo>
                      <a:pt x="242259" y="958425"/>
                    </a:lnTo>
                    <a:cubicBezTo>
                      <a:pt x="269210" y="874862"/>
                      <a:pt x="306575" y="795033"/>
                      <a:pt x="353473" y="720804"/>
                    </a:cubicBezTo>
                    <a:lnTo>
                      <a:pt x="211846" y="550869"/>
                    </a:lnTo>
                    <a:lnTo>
                      <a:pt x="466096" y="254251"/>
                    </a:lnTo>
                    <a:lnTo>
                      <a:pt x="678504" y="395869"/>
                    </a:lnTo>
                    <a:cubicBezTo>
                      <a:pt x="772639" y="336050"/>
                      <a:pt x="875757" y="291716"/>
                      <a:pt x="983932" y="264557"/>
                    </a:cubicBezTo>
                    <a:lnTo>
                      <a:pt x="1017003" y="0"/>
                    </a:lnTo>
                    <a:lnTo>
                      <a:pt x="1504302" y="0"/>
                    </a:lnTo>
                    <a:lnTo>
                      <a:pt x="1538888" y="276673"/>
                    </a:lnTo>
                    <a:cubicBezTo>
                      <a:pt x="1642567" y="307599"/>
                      <a:pt x="1740808" y="354441"/>
                      <a:pt x="1830105" y="415528"/>
                    </a:cubicBezTo>
                    <a:lnTo>
                      <a:pt x="2033940" y="296618"/>
                    </a:lnTo>
                    <a:lnTo>
                      <a:pt x="2309374" y="572053"/>
                    </a:lnTo>
                    <a:lnTo>
                      <a:pt x="1890551" y="990876"/>
                    </a:lnTo>
                    <a:cubicBezTo>
                      <a:pt x="1735722" y="637127"/>
                      <a:pt x="1323442" y="475869"/>
                      <a:pt x="969693" y="630698"/>
                    </a:cubicBezTo>
                    <a:cubicBezTo>
                      <a:pt x="615944" y="785527"/>
                      <a:pt x="454683" y="1197807"/>
                      <a:pt x="609514" y="1551556"/>
                    </a:cubicBezTo>
                    <a:cubicBezTo>
                      <a:pt x="720871" y="1805997"/>
                      <a:pt x="972283" y="1970399"/>
                      <a:pt x="1250023" y="1970399"/>
                    </a:cubicBezTo>
                    <a:cubicBezTo>
                      <a:pt x="1514875" y="1970399"/>
                      <a:pt x="1754657" y="1830495"/>
                      <a:pt x="1913573" y="1558042"/>
                    </a:cubicBezTo>
                    <a:lnTo>
                      <a:pt x="2652894" y="723243"/>
                    </a:lnTo>
                    <a:lnTo>
                      <a:pt x="2491588" y="529676"/>
                    </a:lnTo>
                    <a:lnTo>
                      <a:pt x="2724646" y="254241"/>
                    </a:lnTo>
                    <a:lnTo>
                      <a:pt x="2976267" y="398069"/>
                    </a:lnTo>
                    <a:cubicBezTo>
                      <a:pt x="3065117" y="341156"/>
                      <a:pt x="3162081" y="298045"/>
                      <a:pt x="3263856" y="270205"/>
                    </a:cubicBezTo>
                    <a:lnTo>
                      <a:pt x="3317881" y="38"/>
                    </a:lnTo>
                    <a:lnTo>
                      <a:pt x="3784006" y="38"/>
                    </a:lnTo>
                    <a:lnTo>
                      <a:pt x="3801780" y="266738"/>
                    </a:lnTo>
                    <a:cubicBezTo>
                      <a:pt x="3915747" y="295896"/>
                      <a:pt x="4023979" y="344101"/>
                      <a:pt x="4121887" y="409318"/>
                    </a:cubicBezTo>
                    <a:lnTo>
                      <a:pt x="4356059" y="275501"/>
                    </a:lnTo>
                    <a:lnTo>
                      <a:pt x="4589145" y="550869"/>
                    </a:lnTo>
                    <a:lnTo>
                      <a:pt x="4436526" y="737407"/>
                    </a:lnTo>
                    <a:cubicBezTo>
                      <a:pt x="4482646" y="813025"/>
                      <a:pt x="4518946" y="894207"/>
                      <a:pt x="4544559" y="978999"/>
                    </a:cubicBezTo>
                    <a:close/>
                  </a:path>
                </a:pathLst>
              </a:custGeom>
              <a:solidFill>
                <a:srgbClr val="FFFFFF"/>
              </a:solidFill>
              <a:ln w="9525" cap="flat">
                <a:noFill/>
                <a:prstDash val="solid"/>
                <a:miter/>
              </a:ln>
            </p:spPr>
            <p:txBody>
              <a:bodyPr rtlCol="0" anchor="ctr"/>
              <a:lstStyle/>
              <a:p>
                <a:endParaRPr lang="en-IN" sz="2400"/>
              </a:p>
            </p:txBody>
          </p:sp>
          <p:sp>
            <p:nvSpPr>
              <p:cNvPr id="19" name="Freeform: Shape 18">
                <a:extLst>
                  <a:ext uri="{FF2B5EF4-FFF2-40B4-BE49-F238E27FC236}">
                    <a16:creationId xmlns:a16="http://schemas.microsoft.com/office/drawing/2014/main" id="{B9A1A14D-2AC3-A604-3072-B8CBD49FC27F}"/>
                  </a:ext>
                </a:extLst>
              </p:cNvPr>
              <p:cNvSpPr/>
              <p:nvPr/>
            </p:nvSpPr>
            <p:spPr>
              <a:xfrm>
                <a:off x="8092875" y="210836"/>
                <a:ext cx="118478" cy="144993"/>
              </a:xfrm>
              <a:custGeom>
                <a:avLst/>
                <a:gdLst>
                  <a:gd name="connsiteX0" fmla="*/ 635723 w 890099"/>
                  <a:gd name="connsiteY0" fmla="*/ 812844 h 1089298"/>
                  <a:gd name="connsiteX1" fmla="*/ 635723 w 890099"/>
                  <a:gd name="connsiteY1" fmla="*/ 1089298 h 1089298"/>
                  <a:gd name="connsiteX2" fmla="*/ 296728 w 890099"/>
                  <a:gd name="connsiteY2" fmla="*/ 1089298 h 1089298"/>
                  <a:gd name="connsiteX3" fmla="*/ 296728 w 890099"/>
                  <a:gd name="connsiteY3" fmla="*/ 830380 h 1089298"/>
                  <a:gd name="connsiteX4" fmla="*/ 25465 w 890099"/>
                  <a:gd name="connsiteY4" fmla="*/ 263176 h 1089298"/>
                  <a:gd name="connsiteX5" fmla="*/ 275563 w 890099"/>
                  <a:gd name="connsiteY5" fmla="*/ 0 h 1089298"/>
                  <a:gd name="connsiteX6" fmla="*/ 275563 w 890099"/>
                  <a:gd name="connsiteY6" fmla="*/ 432502 h 1089298"/>
                  <a:gd name="connsiteX7" fmla="*/ 466254 w 890099"/>
                  <a:gd name="connsiteY7" fmla="*/ 538439 h 1089298"/>
                  <a:gd name="connsiteX8" fmla="*/ 635799 w 890099"/>
                  <a:gd name="connsiteY8" fmla="*/ 432502 h 1089298"/>
                  <a:gd name="connsiteX9" fmla="*/ 635799 w 890099"/>
                  <a:gd name="connsiteY9" fmla="*/ 9773 h 1089298"/>
                  <a:gd name="connsiteX10" fmla="*/ 847301 w 890099"/>
                  <a:gd name="connsiteY10" fmla="*/ 601304 h 1089298"/>
                  <a:gd name="connsiteX11" fmla="*/ 635723 w 890099"/>
                  <a:gd name="connsiteY11" fmla="*/ 812844 h 10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099" h="1089298">
                    <a:moveTo>
                      <a:pt x="635723" y="812844"/>
                    </a:moveTo>
                    <a:lnTo>
                      <a:pt x="635723" y="1089298"/>
                    </a:lnTo>
                    <a:lnTo>
                      <a:pt x="296728" y="1089298"/>
                    </a:lnTo>
                    <a:lnTo>
                      <a:pt x="296728" y="830380"/>
                    </a:lnTo>
                    <a:cubicBezTo>
                      <a:pt x="65194" y="748655"/>
                      <a:pt x="-56250" y="494709"/>
                      <a:pt x="25465" y="263176"/>
                    </a:cubicBezTo>
                    <a:cubicBezTo>
                      <a:pt x="67585" y="143856"/>
                      <a:pt x="158549" y="48139"/>
                      <a:pt x="275563" y="0"/>
                    </a:cubicBezTo>
                    <a:lnTo>
                      <a:pt x="275563" y="432502"/>
                    </a:lnTo>
                    <a:lnTo>
                      <a:pt x="466254" y="538439"/>
                    </a:lnTo>
                    <a:lnTo>
                      <a:pt x="635799" y="432502"/>
                    </a:lnTo>
                    <a:lnTo>
                      <a:pt x="635799" y="9773"/>
                    </a:lnTo>
                    <a:cubicBezTo>
                      <a:pt x="857550" y="114710"/>
                      <a:pt x="952248" y="379552"/>
                      <a:pt x="847301" y="601304"/>
                    </a:cubicBezTo>
                    <a:cubicBezTo>
                      <a:pt x="803363" y="694163"/>
                      <a:pt x="728591" y="768915"/>
                      <a:pt x="635723" y="812844"/>
                    </a:cubicBezTo>
                    <a:close/>
                  </a:path>
                </a:pathLst>
              </a:custGeom>
              <a:solidFill>
                <a:srgbClr val="1376BC"/>
              </a:solidFill>
              <a:ln w="9525" cap="flat">
                <a:noFill/>
                <a:prstDash val="solid"/>
                <a:miter/>
              </a:ln>
            </p:spPr>
            <p:txBody>
              <a:bodyPr rtlCol="0" anchor="ctr"/>
              <a:lstStyle/>
              <a:p>
                <a:endParaRPr lang="en-IN" sz="2400"/>
              </a:p>
            </p:txBody>
          </p:sp>
        </p:grpSp>
        <p:grpSp>
          <p:nvGrpSpPr>
            <p:cNvPr id="6" name="Group 5">
              <a:extLst>
                <a:ext uri="{FF2B5EF4-FFF2-40B4-BE49-F238E27FC236}">
                  <a16:creationId xmlns:a16="http://schemas.microsoft.com/office/drawing/2014/main" id="{0AC25ACE-A091-0034-C356-4B76374733C3}"/>
                </a:ext>
              </a:extLst>
            </p:cNvPr>
            <p:cNvGrpSpPr/>
            <p:nvPr userDrawn="1"/>
          </p:nvGrpSpPr>
          <p:grpSpPr>
            <a:xfrm>
              <a:off x="8322300" y="117848"/>
              <a:ext cx="878497" cy="346249"/>
              <a:chOff x="8322300" y="117848"/>
              <a:chExt cx="878497" cy="346249"/>
            </a:xfrm>
          </p:grpSpPr>
          <p:sp>
            <p:nvSpPr>
              <p:cNvPr id="7" name="TextBox 6">
                <a:extLst>
                  <a:ext uri="{FF2B5EF4-FFF2-40B4-BE49-F238E27FC236}">
                    <a16:creationId xmlns:a16="http://schemas.microsoft.com/office/drawing/2014/main" id="{D3605EB6-BFA1-D6E1-4122-BA50A7A84BE3}"/>
                  </a:ext>
                </a:extLst>
              </p:cNvPr>
              <p:cNvSpPr txBox="1"/>
              <p:nvPr userDrawn="1"/>
            </p:nvSpPr>
            <p:spPr>
              <a:xfrm>
                <a:off x="8322300" y="117848"/>
                <a:ext cx="878497" cy="346249"/>
              </a:xfrm>
              <a:prstGeom prst="rect">
                <a:avLst/>
              </a:prstGeom>
              <a:noFill/>
            </p:spPr>
            <p:txBody>
              <a:bodyPr wrap="square" rtlCol="0">
                <a:spAutoFit/>
              </a:bodyPr>
              <a:lstStyle/>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CHANGE </a:t>
                </a:r>
              </a:p>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EXCELLENCE</a:t>
                </a:r>
              </a:p>
            </p:txBody>
          </p:sp>
          <p:cxnSp>
            <p:nvCxnSpPr>
              <p:cNvPr id="8" name="Straight Connector 7">
                <a:extLst>
                  <a:ext uri="{FF2B5EF4-FFF2-40B4-BE49-F238E27FC236}">
                    <a16:creationId xmlns:a16="http://schemas.microsoft.com/office/drawing/2014/main" id="{80BDFCD8-5C9D-3183-E818-16FF1FF1BFF7}"/>
                  </a:ext>
                </a:extLst>
              </p:cNvPr>
              <p:cNvCxnSpPr/>
              <p:nvPr userDrawn="1"/>
            </p:nvCxnSpPr>
            <p:spPr>
              <a:xfrm>
                <a:off x="8362021" y="146172"/>
                <a:ext cx="0" cy="2743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7433552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A67014B0-AEAB-4CC8-BCED-661FF1CA2731}"/>
              </a:ext>
            </a:extLst>
          </p:cNvPr>
          <p:cNvSpPr>
            <a:spLocks noGrp="1"/>
          </p:cNvSpPr>
          <p:nvPr userDrawn="1">
            <p:ph type="subTitle" idx="1"/>
          </p:nvPr>
        </p:nvSpPr>
        <p:spPr>
          <a:xfrm>
            <a:off x="381002" y="4204927"/>
            <a:ext cx="7971108" cy="723900"/>
          </a:xfrm>
          <a:prstGeom prst="rect">
            <a:avLst/>
          </a:prstGeom>
        </p:spPr>
        <p:txBody>
          <a:bodyPr lIns="0" tIns="0" rIns="0" bIns="0"/>
          <a:lstStyle>
            <a:lvl1pPr marL="0" indent="0" algn="l">
              <a:lnSpc>
                <a:spcPct val="100000"/>
              </a:lnSpc>
              <a:spcBef>
                <a:spcPts val="0"/>
              </a:spcBef>
              <a:buNone/>
              <a:defRPr sz="1800">
                <a:solidFill>
                  <a:schemeClr val="tx2"/>
                </a:solidFill>
                <a:latin typeface="Arial" panose="020B0604020202020204" pitchFamily="34"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t>Click to edit Master subtitle style</a:t>
            </a:r>
          </a:p>
        </p:txBody>
      </p:sp>
      <p:sp>
        <p:nvSpPr>
          <p:cNvPr id="6" name="Rectangle 5">
            <a:extLst>
              <a:ext uri="{FF2B5EF4-FFF2-40B4-BE49-F238E27FC236}">
                <a16:creationId xmlns:a16="http://schemas.microsoft.com/office/drawing/2014/main" id="{2E5D8143-A159-4278-916B-DB3850ADE74C}"/>
              </a:ext>
              <a:ext uri="{C183D7F6-B498-43B3-948B-1728B52AA6E4}">
                <adec:decorative xmlns:adec="http://schemas.microsoft.com/office/drawing/2017/decorative" val="1"/>
              </a:ext>
            </a:extLst>
          </p:cNvPr>
          <p:cNvSpPr>
            <a:spLocks noChangeAspect="1"/>
          </p:cNvSpPr>
          <p:nvPr userDrawn="1"/>
        </p:nvSpPr>
        <p:spPr>
          <a:xfrm>
            <a:off x="381000" y="3429002"/>
            <a:ext cx="457200" cy="1143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8" name="Title 1">
            <a:extLst>
              <a:ext uri="{FF2B5EF4-FFF2-40B4-BE49-F238E27FC236}">
                <a16:creationId xmlns:a16="http://schemas.microsoft.com/office/drawing/2014/main" id="{47F5323D-6831-4D66-AAB2-4C1920E06475}"/>
              </a:ext>
            </a:extLst>
          </p:cNvPr>
          <p:cNvSpPr>
            <a:spLocks noGrp="1"/>
          </p:cNvSpPr>
          <p:nvPr userDrawn="1">
            <p:ph type="title"/>
          </p:nvPr>
        </p:nvSpPr>
        <p:spPr>
          <a:xfrm>
            <a:off x="381001" y="1738314"/>
            <a:ext cx="7969283" cy="1495794"/>
          </a:xfrm>
          <a:prstGeom prst="rect">
            <a:avLst/>
          </a:prstGeom>
        </p:spPr>
        <p:txBody>
          <a:bodyPr wrap="square" lIns="0" tIns="0" rIns="0" bIns="0" anchor="b" anchorCtr="0">
            <a:spAutoFit/>
          </a:bodyPr>
          <a:lstStyle>
            <a:lvl1pPr>
              <a:defRPr lang="en-US" sz="5400" dirty="0">
                <a:solidFill>
                  <a:srgbClr val="E5F8FF"/>
                </a:solidFill>
                <a:effectLst>
                  <a:glow rad="127000">
                    <a:srgbClr val="0D32A4"/>
                  </a:glow>
                </a:effectLst>
                <a:latin typeface="Arial Nova Light" panose="020B0304020202020204" pitchFamily="34" charset="0"/>
              </a:defRPr>
            </a:lvl1pPr>
          </a:lstStyle>
          <a:p>
            <a:pPr marL="0" lvl="0"/>
            <a:r>
              <a:rPr lang="en-US"/>
              <a:t>Click to edit Master title style</a:t>
            </a:r>
          </a:p>
        </p:txBody>
      </p:sp>
    </p:spTree>
    <p:extLst>
      <p:ext uri="{BB962C8B-B14F-4D97-AF65-F5344CB8AC3E}">
        <p14:creationId xmlns:p14="http://schemas.microsoft.com/office/powerpoint/2010/main" val="130288115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red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403083" y="6451744"/>
            <a:ext cx="1438648" cy="187024"/>
          </a:xfrm>
          <a:prstGeom prst="rect">
            <a:avLst/>
          </a:prstGeom>
          <a:effectLst/>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381000" y="4343401"/>
            <a:ext cx="5715000" cy="1495795"/>
          </a:xfrm>
          <a:prstGeom prst="rect">
            <a:avLst/>
          </a:prstGeom>
        </p:spPr>
        <p:txBody>
          <a:bodyPr wrap="square" lIns="0" tIns="0" rIns="0" bIns="0" anchor="b" anchorCtr="0">
            <a:spAutoFit/>
          </a:bodyPr>
          <a:lstStyle>
            <a:lvl1pPr>
              <a:defRPr lang="en-US" sz="5400" dirty="0">
                <a:solidFill>
                  <a:srgbClr val="FBEECE"/>
                </a:solidFill>
              </a:defRPr>
            </a:lvl1pPr>
          </a:lstStyle>
          <a:p>
            <a:pPr lvl="0"/>
            <a:r>
              <a:rPr lang="en-US"/>
              <a:t>Click to edit Master title style</a:t>
            </a:r>
          </a:p>
        </p:txBody>
      </p:sp>
      <p:sp>
        <p:nvSpPr>
          <p:cNvPr id="134" name="Rectangle 133">
            <a:extLst>
              <a:ext uri="{FF2B5EF4-FFF2-40B4-BE49-F238E27FC236}">
                <a16:creationId xmlns:a16="http://schemas.microsoft.com/office/drawing/2014/main" id="{A0DF9CD8-713A-4D3D-ABB1-066FD97F8D34}"/>
              </a:ext>
              <a:ext uri="{C183D7F6-B498-43B3-948B-1728B52AA6E4}">
                <adec:decorative xmlns:adec="http://schemas.microsoft.com/office/drawing/2017/decorative" val="1"/>
              </a:ext>
            </a:extLst>
          </p:cNvPr>
          <p:cNvSpPr>
            <a:spLocks noChangeAspect="1"/>
          </p:cNvSpPr>
          <p:nvPr userDrawn="1"/>
        </p:nvSpPr>
        <p:spPr>
          <a:xfrm>
            <a:off x="381000" y="400051"/>
            <a:ext cx="457200" cy="1143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35" name="Text Placeholder 2">
            <a:extLst>
              <a:ext uri="{FF2B5EF4-FFF2-40B4-BE49-F238E27FC236}">
                <a16:creationId xmlns:a16="http://schemas.microsoft.com/office/drawing/2014/main" id="{A9B0FFD7-BFAD-41E7-9D7B-61B869FFD99D}"/>
              </a:ext>
            </a:extLst>
          </p:cNvPr>
          <p:cNvSpPr>
            <a:spLocks noGrp="1"/>
          </p:cNvSpPr>
          <p:nvPr>
            <p:ph type="body" sz="quarter" idx="10"/>
          </p:nvPr>
        </p:nvSpPr>
        <p:spPr>
          <a:xfrm>
            <a:off x="1066802" y="349479"/>
            <a:ext cx="7315201" cy="215444"/>
          </a:xfrm>
          <a:prstGeom prst="rect">
            <a:avLst/>
          </a:prstGeom>
        </p:spPr>
        <p:txBody>
          <a:bodyPr lIns="0" tIns="0" rIns="0" bIns="0">
            <a:spAutoFit/>
          </a:bodyPr>
          <a:lstStyle>
            <a:lvl1pPr marL="0" indent="0">
              <a:lnSpc>
                <a:spcPct val="100000"/>
              </a:lnSpc>
              <a:buNone/>
              <a:defRPr sz="1400" cap="all" spc="300" baseline="0">
                <a:solidFill>
                  <a:schemeClr val="tx2"/>
                </a:solidFill>
              </a:defRPr>
            </a:lvl1pPr>
            <a:lvl2pPr marL="457167" indent="0">
              <a:buNone/>
              <a:defRPr/>
            </a:lvl2pPr>
            <a:lvl3pPr marL="914332" indent="0">
              <a:buNone/>
              <a:defRPr/>
            </a:lvl3pPr>
            <a:lvl4pPr marL="1371498" indent="0">
              <a:buNone/>
              <a:defRPr/>
            </a:lvl4pPr>
            <a:lvl5pPr marL="1828664" indent="0">
              <a:buNone/>
              <a:defRPr/>
            </a:lvl5pPr>
          </a:lstStyle>
          <a:p>
            <a:pPr lvl="0"/>
            <a:r>
              <a:rPr lang="en-US"/>
              <a:t>Click to edit Master text styles</a:t>
            </a:r>
          </a:p>
        </p:txBody>
      </p:sp>
      <p:grpSp>
        <p:nvGrpSpPr>
          <p:cNvPr id="2" name="Group 1">
            <a:extLst>
              <a:ext uri="{FF2B5EF4-FFF2-40B4-BE49-F238E27FC236}">
                <a16:creationId xmlns:a16="http://schemas.microsoft.com/office/drawing/2014/main" id="{D955B0D4-EFB3-910D-7E49-FC0348500A39}"/>
              </a:ext>
            </a:extLst>
          </p:cNvPr>
          <p:cNvGrpSpPr/>
          <p:nvPr userDrawn="1"/>
        </p:nvGrpSpPr>
        <p:grpSpPr>
          <a:xfrm>
            <a:off x="10162046" y="147035"/>
            <a:ext cx="2029956" cy="475256"/>
            <a:chOff x="7678330" y="107655"/>
            <a:chExt cx="1522467" cy="356442"/>
          </a:xfrm>
        </p:grpSpPr>
        <p:grpSp>
          <p:nvGrpSpPr>
            <p:cNvPr id="3" name="Group 2">
              <a:extLst>
                <a:ext uri="{FF2B5EF4-FFF2-40B4-BE49-F238E27FC236}">
                  <a16:creationId xmlns:a16="http://schemas.microsoft.com/office/drawing/2014/main" id="{CF7767FA-4391-ACCF-AA33-A4BFEEA46C9D}"/>
                </a:ext>
              </a:extLst>
            </p:cNvPr>
            <p:cNvGrpSpPr/>
            <p:nvPr userDrawn="1"/>
          </p:nvGrpSpPr>
          <p:grpSpPr>
            <a:xfrm>
              <a:off x="7678330" y="107655"/>
              <a:ext cx="636222" cy="341239"/>
              <a:chOff x="7678330" y="107655"/>
              <a:chExt cx="636222" cy="341239"/>
            </a:xfrm>
          </p:grpSpPr>
          <p:sp>
            <p:nvSpPr>
              <p:cNvPr id="14" name="Freeform: Shape 13">
                <a:extLst>
                  <a:ext uri="{FF2B5EF4-FFF2-40B4-BE49-F238E27FC236}">
                    <a16:creationId xmlns:a16="http://schemas.microsoft.com/office/drawing/2014/main" id="{89790942-9709-6062-941A-F4FA4A6B305C}"/>
                  </a:ext>
                </a:extLst>
              </p:cNvPr>
              <p:cNvSpPr/>
              <p:nvPr/>
            </p:nvSpPr>
            <p:spPr>
              <a:xfrm>
                <a:off x="7781874" y="215555"/>
                <a:ext cx="63217" cy="63212"/>
              </a:xfrm>
              <a:custGeom>
                <a:avLst/>
                <a:gdLst>
                  <a:gd name="connsiteX0" fmla="*/ 405251 w 474938"/>
                  <a:gd name="connsiteY0" fmla="*/ 405225 h 474898"/>
                  <a:gd name="connsiteX1" fmla="*/ 69694 w 474938"/>
                  <a:gd name="connsiteY1" fmla="*/ 405577 h 474898"/>
                  <a:gd name="connsiteX2" fmla="*/ 505 w 474938"/>
                  <a:gd name="connsiteY2" fmla="*/ 252825 h 474898"/>
                  <a:gd name="connsiteX3" fmla="*/ 114 w 474938"/>
                  <a:gd name="connsiteY3" fmla="*/ 252825 h 474898"/>
                  <a:gd name="connsiteX4" fmla="*/ 114 w 474938"/>
                  <a:gd name="connsiteY4" fmla="*/ 244614 h 474898"/>
                  <a:gd name="connsiteX5" fmla="*/ 114 w 474938"/>
                  <a:gd name="connsiteY5" fmla="*/ 229831 h 474898"/>
                  <a:gd name="connsiteX6" fmla="*/ 114 w 474938"/>
                  <a:gd name="connsiteY6" fmla="*/ 393 h 474898"/>
                  <a:gd name="connsiteX7" fmla="*/ 223523 w 474938"/>
                  <a:gd name="connsiteY7" fmla="*/ 393 h 474898"/>
                  <a:gd name="connsiteX8" fmla="*/ 251060 w 474938"/>
                  <a:gd name="connsiteY8" fmla="*/ 393 h 474898"/>
                  <a:gd name="connsiteX9" fmla="*/ 252594 w 474938"/>
                  <a:gd name="connsiteY9" fmla="*/ 393 h 474898"/>
                  <a:gd name="connsiteX10" fmla="*/ 252594 w 474938"/>
                  <a:gd name="connsiteY10" fmla="*/ 469 h 474898"/>
                  <a:gd name="connsiteX11" fmla="*/ 474459 w 474938"/>
                  <a:gd name="connsiteY11" fmla="*/ 252196 h 474898"/>
                  <a:gd name="connsiteX12" fmla="*/ 405251 w 474938"/>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8" h="474898">
                    <a:moveTo>
                      <a:pt x="405251" y="405225"/>
                    </a:moveTo>
                    <a:cubicBezTo>
                      <a:pt x="312687" y="497988"/>
                      <a:pt x="162449" y="498141"/>
                      <a:pt x="69694" y="405577"/>
                    </a:cubicBezTo>
                    <a:cubicBezTo>
                      <a:pt x="28804" y="364781"/>
                      <a:pt x="4210" y="310470"/>
                      <a:pt x="505" y="252825"/>
                    </a:cubicBezTo>
                    <a:lnTo>
                      <a:pt x="114" y="252825"/>
                    </a:lnTo>
                    <a:lnTo>
                      <a:pt x="114" y="244614"/>
                    </a:lnTo>
                    <a:cubicBezTo>
                      <a:pt x="-38" y="239680"/>
                      <a:pt x="-38" y="234765"/>
                      <a:pt x="114" y="229831"/>
                    </a:cubicBezTo>
                    <a:lnTo>
                      <a:pt x="114" y="393"/>
                    </a:lnTo>
                    <a:lnTo>
                      <a:pt x="223523" y="393"/>
                    </a:lnTo>
                    <a:cubicBezTo>
                      <a:pt x="232696" y="-131"/>
                      <a:pt x="241887" y="-131"/>
                      <a:pt x="251060" y="393"/>
                    </a:cubicBezTo>
                    <a:lnTo>
                      <a:pt x="252594" y="393"/>
                    </a:lnTo>
                    <a:lnTo>
                      <a:pt x="252594" y="469"/>
                    </a:lnTo>
                    <a:cubicBezTo>
                      <a:pt x="383372" y="8718"/>
                      <a:pt x="482708" y="121418"/>
                      <a:pt x="474459" y="252196"/>
                    </a:cubicBezTo>
                    <a:cubicBezTo>
                      <a:pt x="470821" y="309936"/>
                      <a:pt x="446208" y="364362"/>
                      <a:pt x="405251" y="405225"/>
                    </a:cubicBezTo>
                    <a:close/>
                  </a:path>
                </a:pathLst>
              </a:custGeom>
              <a:solidFill>
                <a:srgbClr val="1376BC"/>
              </a:solidFill>
              <a:ln w="9525" cap="flat">
                <a:noFill/>
                <a:prstDash val="solid"/>
                <a:miter/>
              </a:ln>
            </p:spPr>
            <p:txBody>
              <a:bodyPr rtlCol="0" anchor="ctr"/>
              <a:lstStyle/>
              <a:p>
                <a:endParaRPr lang="en-IN" sz="2400"/>
              </a:p>
            </p:txBody>
          </p:sp>
          <p:sp>
            <p:nvSpPr>
              <p:cNvPr id="15" name="Freeform: Shape 14">
                <a:extLst>
                  <a:ext uri="{FF2B5EF4-FFF2-40B4-BE49-F238E27FC236}">
                    <a16:creationId xmlns:a16="http://schemas.microsoft.com/office/drawing/2014/main" id="{D1CA3768-C254-2621-9157-66B1F0BB90AF}"/>
                  </a:ext>
                </a:extLst>
              </p:cNvPr>
              <p:cNvSpPr/>
              <p:nvPr/>
            </p:nvSpPr>
            <p:spPr>
              <a:xfrm>
                <a:off x="7844538" y="215555"/>
                <a:ext cx="63217" cy="63212"/>
              </a:xfrm>
              <a:custGeom>
                <a:avLst/>
                <a:gdLst>
                  <a:gd name="connsiteX0" fmla="*/ 69687 w 474937"/>
                  <a:gd name="connsiteY0" fmla="*/ 405225 h 474898"/>
                  <a:gd name="connsiteX1" fmla="*/ 405244 w 474937"/>
                  <a:gd name="connsiteY1" fmla="*/ 405577 h 474898"/>
                  <a:gd name="connsiteX2" fmla="*/ 474433 w 474937"/>
                  <a:gd name="connsiteY2" fmla="*/ 252825 h 474898"/>
                  <a:gd name="connsiteX3" fmla="*/ 474824 w 474937"/>
                  <a:gd name="connsiteY3" fmla="*/ 252825 h 474898"/>
                  <a:gd name="connsiteX4" fmla="*/ 474824 w 474937"/>
                  <a:gd name="connsiteY4" fmla="*/ 244614 h 474898"/>
                  <a:gd name="connsiteX5" fmla="*/ 474824 w 474937"/>
                  <a:gd name="connsiteY5" fmla="*/ 229831 h 474898"/>
                  <a:gd name="connsiteX6" fmla="*/ 474824 w 474937"/>
                  <a:gd name="connsiteY6" fmla="*/ 393 h 474898"/>
                  <a:gd name="connsiteX7" fmla="*/ 251415 w 474937"/>
                  <a:gd name="connsiteY7" fmla="*/ 393 h 474898"/>
                  <a:gd name="connsiteX8" fmla="*/ 223869 w 474937"/>
                  <a:gd name="connsiteY8" fmla="*/ 393 h 474898"/>
                  <a:gd name="connsiteX9" fmla="*/ 222345 w 474937"/>
                  <a:gd name="connsiteY9" fmla="*/ 393 h 474898"/>
                  <a:gd name="connsiteX10" fmla="*/ 222345 w 474937"/>
                  <a:gd name="connsiteY10" fmla="*/ 469 h 474898"/>
                  <a:gd name="connsiteX11" fmla="*/ 479 w 474937"/>
                  <a:gd name="connsiteY11" fmla="*/ 252196 h 474898"/>
                  <a:gd name="connsiteX12" fmla="*/ 69687 w 474937"/>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7" h="474898">
                    <a:moveTo>
                      <a:pt x="69687" y="405225"/>
                    </a:moveTo>
                    <a:cubicBezTo>
                      <a:pt x="162251" y="497988"/>
                      <a:pt x="312489" y="498141"/>
                      <a:pt x="405244" y="405577"/>
                    </a:cubicBezTo>
                    <a:cubicBezTo>
                      <a:pt x="446134" y="364781"/>
                      <a:pt x="470728" y="310470"/>
                      <a:pt x="474433" y="252825"/>
                    </a:cubicBezTo>
                    <a:lnTo>
                      <a:pt x="474824" y="252825"/>
                    </a:lnTo>
                    <a:lnTo>
                      <a:pt x="474824" y="244614"/>
                    </a:lnTo>
                    <a:cubicBezTo>
                      <a:pt x="474976" y="239680"/>
                      <a:pt x="474976" y="234765"/>
                      <a:pt x="474824" y="229831"/>
                    </a:cubicBezTo>
                    <a:lnTo>
                      <a:pt x="474824" y="393"/>
                    </a:lnTo>
                    <a:lnTo>
                      <a:pt x="251415" y="393"/>
                    </a:lnTo>
                    <a:cubicBezTo>
                      <a:pt x="242242" y="-131"/>
                      <a:pt x="233041" y="-131"/>
                      <a:pt x="223869" y="393"/>
                    </a:cubicBezTo>
                    <a:lnTo>
                      <a:pt x="222345" y="393"/>
                    </a:lnTo>
                    <a:lnTo>
                      <a:pt x="222345" y="469"/>
                    </a:lnTo>
                    <a:cubicBezTo>
                      <a:pt x="91566" y="8718"/>
                      <a:pt x="-7770" y="121418"/>
                      <a:pt x="479" y="252196"/>
                    </a:cubicBezTo>
                    <a:cubicBezTo>
                      <a:pt x="4117" y="309936"/>
                      <a:pt x="28730" y="364362"/>
                      <a:pt x="69687" y="405225"/>
                    </a:cubicBezTo>
                    <a:close/>
                  </a:path>
                </a:pathLst>
              </a:custGeom>
              <a:solidFill>
                <a:srgbClr val="6FA643"/>
              </a:solidFill>
              <a:ln w="9525" cap="flat">
                <a:noFill/>
                <a:prstDash val="solid"/>
                <a:miter/>
              </a:ln>
            </p:spPr>
            <p:txBody>
              <a:bodyPr rtlCol="0" anchor="ctr"/>
              <a:lstStyle/>
              <a:p>
                <a:endParaRPr lang="en-IN" sz="2400"/>
              </a:p>
            </p:txBody>
          </p:sp>
          <p:sp>
            <p:nvSpPr>
              <p:cNvPr id="16" name="Freeform: Shape 15">
                <a:extLst>
                  <a:ext uri="{FF2B5EF4-FFF2-40B4-BE49-F238E27FC236}">
                    <a16:creationId xmlns:a16="http://schemas.microsoft.com/office/drawing/2014/main" id="{F38025B4-63E5-8610-334F-414678425C60}"/>
                  </a:ext>
                </a:extLst>
              </p:cNvPr>
              <p:cNvSpPr/>
              <p:nvPr/>
            </p:nvSpPr>
            <p:spPr>
              <a:xfrm>
                <a:off x="7781874" y="275478"/>
                <a:ext cx="63213" cy="63214"/>
              </a:xfrm>
              <a:custGeom>
                <a:avLst/>
                <a:gdLst>
                  <a:gd name="connsiteX0" fmla="*/ 405251 w 474902"/>
                  <a:gd name="connsiteY0" fmla="*/ 69679 h 474910"/>
                  <a:gd name="connsiteX1" fmla="*/ 69694 w 474902"/>
                  <a:gd name="connsiteY1" fmla="*/ 69317 h 474910"/>
                  <a:gd name="connsiteX2" fmla="*/ 505 w 474902"/>
                  <a:gd name="connsiteY2" fmla="*/ 222031 h 474910"/>
                  <a:gd name="connsiteX3" fmla="*/ 114 w 474902"/>
                  <a:gd name="connsiteY3" fmla="*/ 222031 h 474910"/>
                  <a:gd name="connsiteX4" fmla="*/ 114 w 474902"/>
                  <a:gd name="connsiteY4" fmla="*/ 230242 h 474910"/>
                  <a:gd name="connsiteX5" fmla="*/ 114 w 474902"/>
                  <a:gd name="connsiteY5" fmla="*/ 245025 h 474910"/>
                  <a:gd name="connsiteX6" fmla="*/ 114 w 474902"/>
                  <a:gd name="connsiteY6" fmla="*/ 474511 h 474910"/>
                  <a:gd name="connsiteX7" fmla="*/ 223523 w 474902"/>
                  <a:gd name="connsiteY7" fmla="*/ 474511 h 474910"/>
                  <a:gd name="connsiteX8" fmla="*/ 251060 w 474902"/>
                  <a:gd name="connsiteY8" fmla="*/ 474511 h 474910"/>
                  <a:gd name="connsiteX9" fmla="*/ 252594 w 474902"/>
                  <a:gd name="connsiteY9" fmla="*/ 474511 h 474910"/>
                  <a:gd name="connsiteX10" fmla="*/ 252594 w 474902"/>
                  <a:gd name="connsiteY10" fmla="*/ 474396 h 474910"/>
                  <a:gd name="connsiteX11" fmla="*/ 474421 w 474902"/>
                  <a:gd name="connsiteY11" fmla="*/ 222632 h 474910"/>
                  <a:gd name="connsiteX12" fmla="*/ 4052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405251" y="69679"/>
                    </a:moveTo>
                    <a:cubicBezTo>
                      <a:pt x="312687" y="-23085"/>
                      <a:pt x="162449" y="-23247"/>
                      <a:pt x="69694" y="69317"/>
                    </a:cubicBezTo>
                    <a:cubicBezTo>
                      <a:pt x="28813" y="110113"/>
                      <a:pt x="4220" y="164405"/>
                      <a:pt x="505" y="222031"/>
                    </a:cubicBezTo>
                    <a:lnTo>
                      <a:pt x="114" y="222031"/>
                    </a:lnTo>
                    <a:lnTo>
                      <a:pt x="114" y="230242"/>
                    </a:lnTo>
                    <a:cubicBezTo>
                      <a:pt x="-38" y="235176"/>
                      <a:pt x="-38" y="240100"/>
                      <a:pt x="114" y="245025"/>
                    </a:cubicBezTo>
                    <a:lnTo>
                      <a:pt x="114" y="474511"/>
                    </a:lnTo>
                    <a:lnTo>
                      <a:pt x="223523" y="474511"/>
                    </a:lnTo>
                    <a:cubicBezTo>
                      <a:pt x="232696" y="475044"/>
                      <a:pt x="241887" y="475044"/>
                      <a:pt x="251060" y="474511"/>
                    </a:cubicBezTo>
                    <a:lnTo>
                      <a:pt x="252594" y="474511"/>
                    </a:lnTo>
                    <a:lnTo>
                      <a:pt x="252594" y="474396"/>
                    </a:lnTo>
                    <a:cubicBezTo>
                      <a:pt x="383372" y="466129"/>
                      <a:pt x="482689" y="353410"/>
                      <a:pt x="474421" y="222632"/>
                    </a:cubicBezTo>
                    <a:cubicBezTo>
                      <a:pt x="470773" y="164919"/>
                      <a:pt x="446180" y="110532"/>
                      <a:pt x="405251" y="69679"/>
                    </a:cubicBezTo>
                    <a:close/>
                  </a:path>
                </a:pathLst>
              </a:custGeom>
              <a:solidFill>
                <a:srgbClr val="818282"/>
              </a:solidFill>
              <a:ln w="9525" cap="flat">
                <a:noFill/>
                <a:prstDash val="solid"/>
                <a:miter/>
              </a:ln>
            </p:spPr>
            <p:txBody>
              <a:bodyPr rtlCol="0" anchor="ctr"/>
              <a:lstStyle/>
              <a:p>
                <a:endParaRPr lang="en-IN" sz="2400"/>
              </a:p>
            </p:txBody>
          </p:sp>
          <p:sp>
            <p:nvSpPr>
              <p:cNvPr id="17" name="Freeform: Shape 16">
                <a:extLst>
                  <a:ext uri="{FF2B5EF4-FFF2-40B4-BE49-F238E27FC236}">
                    <a16:creationId xmlns:a16="http://schemas.microsoft.com/office/drawing/2014/main" id="{4A54DB6A-A30D-6FA0-A003-A7C20A9F3F7F}"/>
                  </a:ext>
                </a:extLst>
              </p:cNvPr>
              <p:cNvSpPr/>
              <p:nvPr/>
            </p:nvSpPr>
            <p:spPr>
              <a:xfrm>
                <a:off x="7844543" y="275478"/>
                <a:ext cx="63213" cy="63214"/>
              </a:xfrm>
              <a:custGeom>
                <a:avLst/>
                <a:gdLst>
                  <a:gd name="connsiteX0" fmla="*/ 69651 w 474902"/>
                  <a:gd name="connsiteY0" fmla="*/ 69679 h 474910"/>
                  <a:gd name="connsiteX1" fmla="*/ 405208 w 474902"/>
                  <a:gd name="connsiteY1" fmla="*/ 69317 h 474910"/>
                  <a:gd name="connsiteX2" fmla="*/ 474397 w 474902"/>
                  <a:gd name="connsiteY2" fmla="*/ 222031 h 474910"/>
                  <a:gd name="connsiteX3" fmla="*/ 474788 w 474902"/>
                  <a:gd name="connsiteY3" fmla="*/ 222031 h 474910"/>
                  <a:gd name="connsiteX4" fmla="*/ 474788 w 474902"/>
                  <a:gd name="connsiteY4" fmla="*/ 230242 h 474910"/>
                  <a:gd name="connsiteX5" fmla="*/ 474788 w 474902"/>
                  <a:gd name="connsiteY5" fmla="*/ 245025 h 474910"/>
                  <a:gd name="connsiteX6" fmla="*/ 474788 w 474902"/>
                  <a:gd name="connsiteY6" fmla="*/ 474511 h 474910"/>
                  <a:gd name="connsiteX7" fmla="*/ 251379 w 474902"/>
                  <a:gd name="connsiteY7" fmla="*/ 474511 h 474910"/>
                  <a:gd name="connsiteX8" fmla="*/ 223833 w 474902"/>
                  <a:gd name="connsiteY8" fmla="*/ 474511 h 474910"/>
                  <a:gd name="connsiteX9" fmla="*/ 222309 w 474902"/>
                  <a:gd name="connsiteY9" fmla="*/ 474511 h 474910"/>
                  <a:gd name="connsiteX10" fmla="*/ 222309 w 474902"/>
                  <a:gd name="connsiteY10" fmla="*/ 474396 h 474910"/>
                  <a:gd name="connsiteX11" fmla="*/ 481 w 474902"/>
                  <a:gd name="connsiteY11" fmla="*/ 222632 h 474910"/>
                  <a:gd name="connsiteX12" fmla="*/ 696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69651" y="69679"/>
                    </a:moveTo>
                    <a:cubicBezTo>
                      <a:pt x="162215" y="-23085"/>
                      <a:pt x="312453" y="-23247"/>
                      <a:pt x="405208" y="69317"/>
                    </a:cubicBezTo>
                    <a:cubicBezTo>
                      <a:pt x="446089" y="110113"/>
                      <a:pt x="470683" y="164405"/>
                      <a:pt x="474397" y="222031"/>
                    </a:cubicBezTo>
                    <a:lnTo>
                      <a:pt x="474788" y="222031"/>
                    </a:lnTo>
                    <a:lnTo>
                      <a:pt x="474788" y="230242"/>
                    </a:lnTo>
                    <a:cubicBezTo>
                      <a:pt x="474940" y="235176"/>
                      <a:pt x="474940" y="240100"/>
                      <a:pt x="474788" y="245025"/>
                    </a:cubicBezTo>
                    <a:lnTo>
                      <a:pt x="474788" y="474511"/>
                    </a:lnTo>
                    <a:lnTo>
                      <a:pt x="251379" y="474511"/>
                    </a:lnTo>
                    <a:cubicBezTo>
                      <a:pt x="242206" y="475044"/>
                      <a:pt x="233005" y="475044"/>
                      <a:pt x="223833" y="474511"/>
                    </a:cubicBezTo>
                    <a:lnTo>
                      <a:pt x="222309" y="474511"/>
                    </a:lnTo>
                    <a:lnTo>
                      <a:pt x="222309" y="474396"/>
                    </a:lnTo>
                    <a:cubicBezTo>
                      <a:pt x="91530" y="466129"/>
                      <a:pt x="-7787" y="353410"/>
                      <a:pt x="481" y="222632"/>
                    </a:cubicBezTo>
                    <a:cubicBezTo>
                      <a:pt x="4129" y="164919"/>
                      <a:pt x="28723" y="110532"/>
                      <a:pt x="69651" y="69679"/>
                    </a:cubicBezTo>
                    <a:close/>
                  </a:path>
                </a:pathLst>
              </a:custGeom>
              <a:solidFill>
                <a:srgbClr val="EE6626"/>
              </a:solidFill>
              <a:ln w="9525" cap="flat">
                <a:noFill/>
                <a:prstDash val="solid"/>
                <a:miter/>
              </a:ln>
            </p:spPr>
            <p:txBody>
              <a:bodyPr rtlCol="0" anchor="ctr"/>
              <a:lstStyle/>
              <a:p>
                <a:endParaRPr lang="en-IN" sz="2400"/>
              </a:p>
            </p:txBody>
          </p:sp>
          <p:sp>
            <p:nvSpPr>
              <p:cNvPr id="18" name="Freeform: Shape 17">
                <a:extLst>
                  <a:ext uri="{FF2B5EF4-FFF2-40B4-BE49-F238E27FC236}">
                    <a16:creationId xmlns:a16="http://schemas.microsoft.com/office/drawing/2014/main" id="{0877EE63-7C5F-3F30-6146-5AAD0208AA20}"/>
                  </a:ext>
                </a:extLst>
              </p:cNvPr>
              <p:cNvSpPr/>
              <p:nvPr/>
            </p:nvSpPr>
            <p:spPr>
              <a:xfrm>
                <a:off x="7678330" y="107655"/>
                <a:ext cx="636222" cy="341239"/>
              </a:xfrm>
              <a:custGeom>
                <a:avLst/>
                <a:gdLst>
                  <a:gd name="connsiteX0" fmla="*/ 4779798 w 4779797"/>
                  <a:gd name="connsiteY0" fmla="*/ 995801 h 2563653"/>
                  <a:gd name="connsiteX1" fmla="*/ 4779798 w 4779797"/>
                  <a:gd name="connsiteY1" fmla="*/ 1589037 h 2563653"/>
                  <a:gd name="connsiteX2" fmla="*/ 4537539 w 4779797"/>
                  <a:gd name="connsiteY2" fmla="*/ 1605229 h 2563653"/>
                  <a:gd name="connsiteX3" fmla="*/ 4426268 w 4779797"/>
                  <a:gd name="connsiteY3" fmla="*/ 1842849 h 2563653"/>
                  <a:gd name="connsiteX4" fmla="*/ 4567886 w 4779797"/>
                  <a:gd name="connsiteY4" fmla="*/ 2012804 h 2563653"/>
                  <a:gd name="connsiteX5" fmla="*/ 4313682 w 4779797"/>
                  <a:gd name="connsiteY5" fmla="*/ 2309403 h 2563653"/>
                  <a:gd name="connsiteX6" fmla="*/ 4101275 w 4779797"/>
                  <a:gd name="connsiteY6" fmla="*/ 2167785 h 2563653"/>
                  <a:gd name="connsiteX7" fmla="*/ 3795903 w 4779797"/>
                  <a:gd name="connsiteY7" fmla="*/ 2299088 h 2563653"/>
                  <a:gd name="connsiteX8" fmla="*/ 3762832 w 4779797"/>
                  <a:gd name="connsiteY8" fmla="*/ 2563654 h 2563653"/>
                  <a:gd name="connsiteX9" fmla="*/ 3275533 w 4779797"/>
                  <a:gd name="connsiteY9" fmla="*/ 2563654 h 2563653"/>
                  <a:gd name="connsiteX10" fmla="*/ 3240948 w 4779797"/>
                  <a:gd name="connsiteY10" fmla="*/ 2286972 h 2563653"/>
                  <a:gd name="connsiteX11" fmla="*/ 2949693 w 4779797"/>
                  <a:gd name="connsiteY11" fmla="*/ 2148126 h 2563653"/>
                  <a:gd name="connsiteX12" fmla="*/ 2745858 w 4779797"/>
                  <a:gd name="connsiteY12" fmla="*/ 2267026 h 2563653"/>
                  <a:gd name="connsiteX13" fmla="*/ 2470404 w 4779797"/>
                  <a:gd name="connsiteY13" fmla="*/ 1991592 h 2563653"/>
                  <a:gd name="connsiteX14" fmla="*/ 2889228 w 4779797"/>
                  <a:gd name="connsiteY14" fmla="*/ 1572768 h 2563653"/>
                  <a:gd name="connsiteX15" fmla="*/ 3808390 w 4779797"/>
                  <a:gd name="connsiteY15" fmla="*/ 1924860 h 2563653"/>
                  <a:gd name="connsiteX16" fmla="*/ 4160482 w 4779797"/>
                  <a:gd name="connsiteY16" fmla="*/ 1005697 h 2563653"/>
                  <a:gd name="connsiteX17" fmla="*/ 3241320 w 4779797"/>
                  <a:gd name="connsiteY17" fmla="*/ 653606 h 2563653"/>
                  <a:gd name="connsiteX18" fmla="*/ 3098149 w 4779797"/>
                  <a:gd name="connsiteY18" fmla="*/ 739378 h 2563653"/>
                  <a:gd name="connsiteX19" fmla="*/ 2132028 w 4779797"/>
                  <a:gd name="connsiteY19" fmla="*/ 1846574 h 2563653"/>
                  <a:gd name="connsiteX20" fmla="*/ 2288191 w 4779797"/>
                  <a:gd name="connsiteY20" fmla="*/ 2033969 h 2563653"/>
                  <a:gd name="connsiteX21" fmla="*/ 2055133 w 4779797"/>
                  <a:gd name="connsiteY21" fmla="*/ 2309403 h 2563653"/>
                  <a:gd name="connsiteX22" fmla="*/ 1803511 w 4779797"/>
                  <a:gd name="connsiteY22" fmla="*/ 2165576 h 2563653"/>
                  <a:gd name="connsiteX23" fmla="*/ 1515923 w 4779797"/>
                  <a:gd name="connsiteY23" fmla="*/ 2293449 h 2563653"/>
                  <a:gd name="connsiteX24" fmla="*/ 1461888 w 4779797"/>
                  <a:gd name="connsiteY24" fmla="*/ 2563616 h 2563653"/>
                  <a:gd name="connsiteX25" fmla="*/ 995772 w 4779797"/>
                  <a:gd name="connsiteY25" fmla="*/ 2563616 h 2563653"/>
                  <a:gd name="connsiteX26" fmla="*/ 977998 w 4779797"/>
                  <a:gd name="connsiteY26" fmla="*/ 2296916 h 2563653"/>
                  <a:gd name="connsiteX27" fmla="*/ 657892 w 4779797"/>
                  <a:gd name="connsiteY27" fmla="*/ 2154336 h 2563653"/>
                  <a:gd name="connsiteX28" fmla="*/ 423720 w 4779797"/>
                  <a:gd name="connsiteY28" fmla="*/ 2288219 h 2563653"/>
                  <a:gd name="connsiteX29" fmla="*/ 190662 w 4779797"/>
                  <a:gd name="connsiteY29" fmla="*/ 2012785 h 2563653"/>
                  <a:gd name="connsiteX30" fmla="*/ 343281 w 4779797"/>
                  <a:gd name="connsiteY30" fmla="*/ 1826247 h 2563653"/>
                  <a:gd name="connsiteX31" fmla="*/ 235268 w 4779797"/>
                  <a:gd name="connsiteY31" fmla="*/ 1584655 h 2563653"/>
                  <a:gd name="connsiteX32" fmla="*/ 0 w 4779797"/>
                  <a:gd name="connsiteY32" fmla="*/ 1567853 h 2563653"/>
                  <a:gd name="connsiteX33" fmla="*/ 0 w 4779797"/>
                  <a:gd name="connsiteY33" fmla="*/ 974617 h 2563653"/>
                  <a:gd name="connsiteX34" fmla="*/ 242259 w 4779797"/>
                  <a:gd name="connsiteY34" fmla="*/ 958425 h 2563653"/>
                  <a:gd name="connsiteX35" fmla="*/ 353473 w 4779797"/>
                  <a:gd name="connsiteY35" fmla="*/ 720804 h 2563653"/>
                  <a:gd name="connsiteX36" fmla="*/ 211846 w 4779797"/>
                  <a:gd name="connsiteY36" fmla="*/ 550869 h 2563653"/>
                  <a:gd name="connsiteX37" fmla="*/ 466096 w 4779797"/>
                  <a:gd name="connsiteY37" fmla="*/ 254251 h 2563653"/>
                  <a:gd name="connsiteX38" fmla="*/ 678504 w 4779797"/>
                  <a:gd name="connsiteY38" fmla="*/ 395869 h 2563653"/>
                  <a:gd name="connsiteX39" fmla="*/ 983932 w 4779797"/>
                  <a:gd name="connsiteY39" fmla="*/ 264557 h 2563653"/>
                  <a:gd name="connsiteX40" fmla="*/ 1017003 w 4779797"/>
                  <a:gd name="connsiteY40" fmla="*/ 0 h 2563653"/>
                  <a:gd name="connsiteX41" fmla="*/ 1504302 w 4779797"/>
                  <a:gd name="connsiteY41" fmla="*/ 0 h 2563653"/>
                  <a:gd name="connsiteX42" fmla="*/ 1538888 w 4779797"/>
                  <a:gd name="connsiteY42" fmla="*/ 276673 h 2563653"/>
                  <a:gd name="connsiteX43" fmla="*/ 1830105 w 4779797"/>
                  <a:gd name="connsiteY43" fmla="*/ 415528 h 2563653"/>
                  <a:gd name="connsiteX44" fmla="*/ 2033940 w 4779797"/>
                  <a:gd name="connsiteY44" fmla="*/ 296618 h 2563653"/>
                  <a:gd name="connsiteX45" fmla="*/ 2309374 w 4779797"/>
                  <a:gd name="connsiteY45" fmla="*/ 572053 h 2563653"/>
                  <a:gd name="connsiteX46" fmla="*/ 1890551 w 4779797"/>
                  <a:gd name="connsiteY46" fmla="*/ 990876 h 2563653"/>
                  <a:gd name="connsiteX47" fmla="*/ 969693 w 4779797"/>
                  <a:gd name="connsiteY47" fmla="*/ 630698 h 2563653"/>
                  <a:gd name="connsiteX48" fmla="*/ 609514 w 4779797"/>
                  <a:gd name="connsiteY48" fmla="*/ 1551556 h 2563653"/>
                  <a:gd name="connsiteX49" fmla="*/ 1250023 w 4779797"/>
                  <a:gd name="connsiteY49" fmla="*/ 1970399 h 2563653"/>
                  <a:gd name="connsiteX50" fmla="*/ 1913573 w 4779797"/>
                  <a:gd name="connsiteY50" fmla="*/ 1558042 h 2563653"/>
                  <a:gd name="connsiteX51" fmla="*/ 2652894 w 4779797"/>
                  <a:gd name="connsiteY51" fmla="*/ 723243 h 2563653"/>
                  <a:gd name="connsiteX52" fmla="*/ 2491588 w 4779797"/>
                  <a:gd name="connsiteY52" fmla="*/ 529676 h 2563653"/>
                  <a:gd name="connsiteX53" fmla="*/ 2724646 w 4779797"/>
                  <a:gd name="connsiteY53" fmla="*/ 254241 h 2563653"/>
                  <a:gd name="connsiteX54" fmla="*/ 2976267 w 4779797"/>
                  <a:gd name="connsiteY54" fmla="*/ 398069 h 2563653"/>
                  <a:gd name="connsiteX55" fmla="*/ 3263856 w 4779797"/>
                  <a:gd name="connsiteY55" fmla="*/ 270205 h 2563653"/>
                  <a:gd name="connsiteX56" fmla="*/ 3317881 w 4779797"/>
                  <a:gd name="connsiteY56" fmla="*/ 38 h 2563653"/>
                  <a:gd name="connsiteX57" fmla="*/ 3784006 w 4779797"/>
                  <a:gd name="connsiteY57" fmla="*/ 38 h 2563653"/>
                  <a:gd name="connsiteX58" fmla="*/ 3801780 w 4779797"/>
                  <a:gd name="connsiteY58" fmla="*/ 266738 h 2563653"/>
                  <a:gd name="connsiteX59" fmla="*/ 4121887 w 4779797"/>
                  <a:gd name="connsiteY59" fmla="*/ 409318 h 2563653"/>
                  <a:gd name="connsiteX60" fmla="*/ 4356059 w 4779797"/>
                  <a:gd name="connsiteY60" fmla="*/ 275501 h 2563653"/>
                  <a:gd name="connsiteX61" fmla="*/ 4589145 w 4779797"/>
                  <a:gd name="connsiteY61" fmla="*/ 550869 h 2563653"/>
                  <a:gd name="connsiteX62" fmla="*/ 4436526 w 4779797"/>
                  <a:gd name="connsiteY62" fmla="*/ 737407 h 2563653"/>
                  <a:gd name="connsiteX63" fmla="*/ 4544559 w 4779797"/>
                  <a:gd name="connsiteY63" fmla="*/ 978999 h 256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79797" h="2563653">
                    <a:moveTo>
                      <a:pt x="4779798" y="995801"/>
                    </a:moveTo>
                    <a:lnTo>
                      <a:pt x="4779798" y="1589037"/>
                    </a:lnTo>
                    <a:lnTo>
                      <a:pt x="4537539" y="1605229"/>
                    </a:lnTo>
                    <a:cubicBezTo>
                      <a:pt x="4510574" y="1688792"/>
                      <a:pt x="4473188" y="1768631"/>
                      <a:pt x="4426268" y="1842849"/>
                    </a:cubicBezTo>
                    <a:lnTo>
                      <a:pt x="4567886" y="2012804"/>
                    </a:lnTo>
                    <a:lnTo>
                      <a:pt x="4313682" y="2309403"/>
                    </a:lnTo>
                    <a:lnTo>
                      <a:pt x="4101275" y="2167785"/>
                    </a:lnTo>
                    <a:cubicBezTo>
                      <a:pt x="4007158" y="2227593"/>
                      <a:pt x="3904060" y="2271922"/>
                      <a:pt x="3795903" y="2299088"/>
                    </a:cubicBezTo>
                    <a:lnTo>
                      <a:pt x="3762832" y="2563654"/>
                    </a:lnTo>
                    <a:lnTo>
                      <a:pt x="3275533" y="2563654"/>
                    </a:lnTo>
                    <a:lnTo>
                      <a:pt x="3240948" y="2286972"/>
                    </a:lnTo>
                    <a:cubicBezTo>
                      <a:pt x="3137259" y="2256054"/>
                      <a:pt x="3038999" y="2209210"/>
                      <a:pt x="2949693" y="2148126"/>
                    </a:cubicBezTo>
                    <a:lnTo>
                      <a:pt x="2745858" y="2267026"/>
                    </a:lnTo>
                    <a:lnTo>
                      <a:pt x="2470404" y="1991592"/>
                    </a:lnTo>
                    <a:lnTo>
                      <a:pt x="2889228" y="1572768"/>
                    </a:lnTo>
                    <a:cubicBezTo>
                      <a:pt x="3045819" y="1923812"/>
                      <a:pt x="3457346" y="2081451"/>
                      <a:pt x="3808390" y="1924860"/>
                    </a:cubicBezTo>
                    <a:cubicBezTo>
                      <a:pt x="4159444" y="1768269"/>
                      <a:pt x="4317083" y="1356741"/>
                      <a:pt x="4160482" y="1005697"/>
                    </a:cubicBezTo>
                    <a:cubicBezTo>
                      <a:pt x="4003891" y="654644"/>
                      <a:pt x="3592373" y="497005"/>
                      <a:pt x="3241320" y="653606"/>
                    </a:cubicBezTo>
                    <a:cubicBezTo>
                      <a:pt x="3190332" y="676351"/>
                      <a:pt x="3142260" y="705145"/>
                      <a:pt x="3098149" y="739378"/>
                    </a:cubicBezTo>
                    <a:lnTo>
                      <a:pt x="2132028" y="1846574"/>
                    </a:lnTo>
                    <a:lnTo>
                      <a:pt x="2288191" y="2033969"/>
                    </a:lnTo>
                    <a:lnTo>
                      <a:pt x="2055133" y="2309403"/>
                    </a:lnTo>
                    <a:lnTo>
                      <a:pt x="1803511" y="2165576"/>
                    </a:lnTo>
                    <a:cubicBezTo>
                      <a:pt x="1714662" y="2222487"/>
                      <a:pt x="1617697" y="2265607"/>
                      <a:pt x="1515923" y="2293449"/>
                    </a:cubicBezTo>
                    <a:lnTo>
                      <a:pt x="1461888" y="2563616"/>
                    </a:lnTo>
                    <a:lnTo>
                      <a:pt x="995772" y="2563616"/>
                    </a:lnTo>
                    <a:lnTo>
                      <a:pt x="977998" y="2296916"/>
                    </a:lnTo>
                    <a:cubicBezTo>
                      <a:pt x="864032" y="2267750"/>
                      <a:pt x="755799" y="2219554"/>
                      <a:pt x="657892" y="2154336"/>
                    </a:cubicBezTo>
                    <a:lnTo>
                      <a:pt x="423720" y="2288219"/>
                    </a:lnTo>
                    <a:lnTo>
                      <a:pt x="190662" y="2012785"/>
                    </a:lnTo>
                    <a:lnTo>
                      <a:pt x="343281" y="1826247"/>
                    </a:lnTo>
                    <a:cubicBezTo>
                      <a:pt x="297169" y="1750628"/>
                      <a:pt x="260873" y="1669447"/>
                      <a:pt x="235268" y="1584655"/>
                    </a:cubicBezTo>
                    <a:lnTo>
                      <a:pt x="0" y="1567853"/>
                    </a:lnTo>
                    <a:lnTo>
                      <a:pt x="0" y="974617"/>
                    </a:lnTo>
                    <a:lnTo>
                      <a:pt x="242259" y="958425"/>
                    </a:lnTo>
                    <a:cubicBezTo>
                      <a:pt x="269210" y="874862"/>
                      <a:pt x="306575" y="795033"/>
                      <a:pt x="353473" y="720804"/>
                    </a:cubicBezTo>
                    <a:lnTo>
                      <a:pt x="211846" y="550869"/>
                    </a:lnTo>
                    <a:lnTo>
                      <a:pt x="466096" y="254251"/>
                    </a:lnTo>
                    <a:lnTo>
                      <a:pt x="678504" y="395869"/>
                    </a:lnTo>
                    <a:cubicBezTo>
                      <a:pt x="772639" y="336050"/>
                      <a:pt x="875757" y="291716"/>
                      <a:pt x="983932" y="264557"/>
                    </a:cubicBezTo>
                    <a:lnTo>
                      <a:pt x="1017003" y="0"/>
                    </a:lnTo>
                    <a:lnTo>
                      <a:pt x="1504302" y="0"/>
                    </a:lnTo>
                    <a:lnTo>
                      <a:pt x="1538888" y="276673"/>
                    </a:lnTo>
                    <a:cubicBezTo>
                      <a:pt x="1642567" y="307599"/>
                      <a:pt x="1740808" y="354441"/>
                      <a:pt x="1830105" y="415528"/>
                    </a:cubicBezTo>
                    <a:lnTo>
                      <a:pt x="2033940" y="296618"/>
                    </a:lnTo>
                    <a:lnTo>
                      <a:pt x="2309374" y="572053"/>
                    </a:lnTo>
                    <a:lnTo>
                      <a:pt x="1890551" y="990876"/>
                    </a:lnTo>
                    <a:cubicBezTo>
                      <a:pt x="1735722" y="637127"/>
                      <a:pt x="1323442" y="475869"/>
                      <a:pt x="969693" y="630698"/>
                    </a:cubicBezTo>
                    <a:cubicBezTo>
                      <a:pt x="615944" y="785527"/>
                      <a:pt x="454683" y="1197807"/>
                      <a:pt x="609514" y="1551556"/>
                    </a:cubicBezTo>
                    <a:cubicBezTo>
                      <a:pt x="720871" y="1805997"/>
                      <a:pt x="972283" y="1970399"/>
                      <a:pt x="1250023" y="1970399"/>
                    </a:cubicBezTo>
                    <a:cubicBezTo>
                      <a:pt x="1514875" y="1970399"/>
                      <a:pt x="1754657" y="1830495"/>
                      <a:pt x="1913573" y="1558042"/>
                    </a:cubicBezTo>
                    <a:lnTo>
                      <a:pt x="2652894" y="723243"/>
                    </a:lnTo>
                    <a:lnTo>
                      <a:pt x="2491588" y="529676"/>
                    </a:lnTo>
                    <a:lnTo>
                      <a:pt x="2724646" y="254241"/>
                    </a:lnTo>
                    <a:lnTo>
                      <a:pt x="2976267" y="398069"/>
                    </a:lnTo>
                    <a:cubicBezTo>
                      <a:pt x="3065117" y="341156"/>
                      <a:pt x="3162081" y="298045"/>
                      <a:pt x="3263856" y="270205"/>
                    </a:cubicBezTo>
                    <a:lnTo>
                      <a:pt x="3317881" y="38"/>
                    </a:lnTo>
                    <a:lnTo>
                      <a:pt x="3784006" y="38"/>
                    </a:lnTo>
                    <a:lnTo>
                      <a:pt x="3801780" y="266738"/>
                    </a:lnTo>
                    <a:cubicBezTo>
                      <a:pt x="3915747" y="295896"/>
                      <a:pt x="4023979" y="344101"/>
                      <a:pt x="4121887" y="409318"/>
                    </a:cubicBezTo>
                    <a:lnTo>
                      <a:pt x="4356059" y="275501"/>
                    </a:lnTo>
                    <a:lnTo>
                      <a:pt x="4589145" y="550869"/>
                    </a:lnTo>
                    <a:lnTo>
                      <a:pt x="4436526" y="737407"/>
                    </a:lnTo>
                    <a:cubicBezTo>
                      <a:pt x="4482646" y="813025"/>
                      <a:pt x="4518946" y="894207"/>
                      <a:pt x="4544559" y="978999"/>
                    </a:cubicBezTo>
                    <a:close/>
                  </a:path>
                </a:pathLst>
              </a:custGeom>
              <a:solidFill>
                <a:srgbClr val="FFFFFF"/>
              </a:solidFill>
              <a:ln w="9525" cap="flat">
                <a:noFill/>
                <a:prstDash val="solid"/>
                <a:miter/>
              </a:ln>
            </p:spPr>
            <p:txBody>
              <a:bodyPr rtlCol="0" anchor="ctr"/>
              <a:lstStyle/>
              <a:p>
                <a:endParaRPr lang="en-IN" sz="2400"/>
              </a:p>
            </p:txBody>
          </p:sp>
          <p:sp>
            <p:nvSpPr>
              <p:cNvPr id="19" name="Freeform: Shape 18">
                <a:extLst>
                  <a:ext uri="{FF2B5EF4-FFF2-40B4-BE49-F238E27FC236}">
                    <a16:creationId xmlns:a16="http://schemas.microsoft.com/office/drawing/2014/main" id="{E0A4801C-9EF9-7E2A-0B7A-E9372B0AF1C7}"/>
                  </a:ext>
                </a:extLst>
              </p:cNvPr>
              <p:cNvSpPr/>
              <p:nvPr/>
            </p:nvSpPr>
            <p:spPr>
              <a:xfrm>
                <a:off x="8092875" y="210836"/>
                <a:ext cx="118478" cy="144993"/>
              </a:xfrm>
              <a:custGeom>
                <a:avLst/>
                <a:gdLst>
                  <a:gd name="connsiteX0" fmla="*/ 635723 w 890099"/>
                  <a:gd name="connsiteY0" fmla="*/ 812844 h 1089298"/>
                  <a:gd name="connsiteX1" fmla="*/ 635723 w 890099"/>
                  <a:gd name="connsiteY1" fmla="*/ 1089298 h 1089298"/>
                  <a:gd name="connsiteX2" fmla="*/ 296728 w 890099"/>
                  <a:gd name="connsiteY2" fmla="*/ 1089298 h 1089298"/>
                  <a:gd name="connsiteX3" fmla="*/ 296728 w 890099"/>
                  <a:gd name="connsiteY3" fmla="*/ 830380 h 1089298"/>
                  <a:gd name="connsiteX4" fmla="*/ 25465 w 890099"/>
                  <a:gd name="connsiteY4" fmla="*/ 263176 h 1089298"/>
                  <a:gd name="connsiteX5" fmla="*/ 275563 w 890099"/>
                  <a:gd name="connsiteY5" fmla="*/ 0 h 1089298"/>
                  <a:gd name="connsiteX6" fmla="*/ 275563 w 890099"/>
                  <a:gd name="connsiteY6" fmla="*/ 432502 h 1089298"/>
                  <a:gd name="connsiteX7" fmla="*/ 466254 w 890099"/>
                  <a:gd name="connsiteY7" fmla="*/ 538439 h 1089298"/>
                  <a:gd name="connsiteX8" fmla="*/ 635799 w 890099"/>
                  <a:gd name="connsiteY8" fmla="*/ 432502 h 1089298"/>
                  <a:gd name="connsiteX9" fmla="*/ 635799 w 890099"/>
                  <a:gd name="connsiteY9" fmla="*/ 9773 h 1089298"/>
                  <a:gd name="connsiteX10" fmla="*/ 847301 w 890099"/>
                  <a:gd name="connsiteY10" fmla="*/ 601304 h 1089298"/>
                  <a:gd name="connsiteX11" fmla="*/ 635723 w 890099"/>
                  <a:gd name="connsiteY11" fmla="*/ 812844 h 10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099" h="1089298">
                    <a:moveTo>
                      <a:pt x="635723" y="812844"/>
                    </a:moveTo>
                    <a:lnTo>
                      <a:pt x="635723" y="1089298"/>
                    </a:lnTo>
                    <a:lnTo>
                      <a:pt x="296728" y="1089298"/>
                    </a:lnTo>
                    <a:lnTo>
                      <a:pt x="296728" y="830380"/>
                    </a:lnTo>
                    <a:cubicBezTo>
                      <a:pt x="65194" y="748655"/>
                      <a:pt x="-56250" y="494709"/>
                      <a:pt x="25465" y="263176"/>
                    </a:cubicBezTo>
                    <a:cubicBezTo>
                      <a:pt x="67585" y="143856"/>
                      <a:pt x="158549" y="48139"/>
                      <a:pt x="275563" y="0"/>
                    </a:cubicBezTo>
                    <a:lnTo>
                      <a:pt x="275563" y="432502"/>
                    </a:lnTo>
                    <a:lnTo>
                      <a:pt x="466254" y="538439"/>
                    </a:lnTo>
                    <a:lnTo>
                      <a:pt x="635799" y="432502"/>
                    </a:lnTo>
                    <a:lnTo>
                      <a:pt x="635799" y="9773"/>
                    </a:lnTo>
                    <a:cubicBezTo>
                      <a:pt x="857550" y="114710"/>
                      <a:pt x="952248" y="379552"/>
                      <a:pt x="847301" y="601304"/>
                    </a:cubicBezTo>
                    <a:cubicBezTo>
                      <a:pt x="803363" y="694163"/>
                      <a:pt x="728591" y="768915"/>
                      <a:pt x="635723" y="812844"/>
                    </a:cubicBezTo>
                    <a:close/>
                  </a:path>
                </a:pathLst>
              </a:custGeom>
              <a:solidFill>
                <a:srgbClr val="1376BC"/>
              </a:solidFill>
              <a:ln w="9525" cap="flat">
                <a:noFill/>
                <a:prstDash val="solid"/>
                <a:miter/>
              </a:ln>
            </p:spPr>
            <p:txBody>
              <a:bodyPr rtlCol="0" anchor="ctr"/>
              <a:lstStyle/>
              <a:p>
                <a:endParaRPr lang="en-IN" sz="2400"/>
              </a:p>
            </p:txBody>
          </p:sp>
        </p:grpSp>
        <p:grpSp>
          <p:nvGrpSpPr>
            <p:cNvPr id="6" name="Group 5">
              <a:extLst>
                <a:ext uri="{FF2B5EF4-FFF2-40B4-BE49-F238E27FC236}">
                  <a16:creationId xmlns:a16="http://schemas.microsoft.com/office/drawing/2014/main" id="{FD67492D-2966-CE20-45B4-28EEAD7F5E62}"/>
                </a:ext>
              </a:extLst>
            </p:cNvPr>
            <p:cNvGrpSpPr/>
            <p:nvPr userDrawn="1"/>
          </p:nvGrpSpPr>
          <p:grpSpPr>
            <a:xfrm>
              <a:off x="8322300" y="117848"/>
              <a:ext cx="878497" cy="346249"/>
              <a:chOff x="8322300" y="117848"/>
              <a:chExt cx="878497" cy="346249"/>
            </a:xfrm>
          </p:grpSpPr>
          <p:sp>
            <p:nvSpPr>
              <p:cNvPr id="7" name="TextBox 6">
                <a:extLst>
                  <a:ext uri="{FF2B5EF4-FFF2-40B4-BE49-F238E27FC236}">
                    <a16:creationId xmlns:a16="http://schemas.microsoft.com/office/drawing/2014/main" id="{E1C160CC-8FFA-1101-0BC6-65C4FB6B2517}"/>
                  </a:ext>
                </a:extLst>
              </p:cNvPr>
              <p:cNvSpPr txBox="1"/>
              <p:nvPr userDrawn="1"/>
            </p:nvSpPr>
            <p:spPr>
              <a:xfrm>
                <a:off x="8322300" y="117848"/>
                <a:ext cx="878497" cy="346249"/>
              </a:xfrm>
              <a:prstGeom prst="rect">
                <a:avLst/>
              </a:prstGeom>
              <a:noFill/>
            </p:spPr>
            <p:txBody>
              <a:bodyPr wrap="square" rtlCol="0">
                <a:spAutoFit/>
              </a:bodyPr>
              <a:lstStyle/>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CHANGE </a:t>
                </a:r>
              </a:p>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EXCELLENCE</a:t>
                </a:r>
              </a:p>
            </p:txBody>
          </p:sp>
          <p:cxnSp>
            <p:nvCxnSpPr>
              <p:cNvPr id="8" name="Straight Connector 7">
                <a:extLst>
                  <a:ext uri="{FF2B5EF4-FFF2-40B4-BE49-F238E27FC236}">
                    <a16:creationId xmlns:a16="http://schemas.microsoft.com/office/drawing/2014/main" id="{01CBEA6C-A281-BC55-ADB5-EB3EFE53C241}"/>
                  </a:ext>
                </a:extLst>
              </p:cNvPr>
              <p:cNvCxnSpPr/>
              <p:nvPr userDrawn="1"/>
            </p:nvCxnSpPr>
            <p:spPr>
              <a:xfrm>
                <a:off x="8362021" y="146172"/>
                <a:ext cx="0" cy="2743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76973491"/>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ide bar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9936" y="800101"/>
            <a:ext cx="2267064" cy="1329595"/>
          </a:xfrm>
          <a:prstGeom prst="rect">
            <a:avLst/>
          </a:prstGeom>
        </p:spPr>
        <p:txBody>
          <a:bodyPr wrap="square" lIns="0" tIns="0" rIns="0" bIns="0">
            <a:spAutoFit/>
          </a:bodyPr>
          <a:lstStyle>
            <a:lvl1pPr>
              <a:defRPr sz="3200">
                <a:solidFill>
                  <a:srgbClr val="FBEECE"/>
                </a:solidFill>
                <a:latin typeface="+mj-lt"/>
              </a:defRPr>
            </a:lvl1pPr>
          </a:lstStyle>
          <a:p>
            <a:r>
              <a:rPr lang="en-US"/>
              <a:t>Click to edit Master title style</a:t>
            </a:r>
          </a:p>
        </p:txBody>
      </p:sp>
      <p:sp>
        <p:nvSpPr>
          <p:cNvPr id="3" name="Content Placeholder 2"/>
          <p:cNvSpPr>
            <a:spLocks noGrp="1"/>
          </p:cNvSpPr>
          <p:nvPr>
            <p:ph idx="1"/>
          </p:nvPr>
        </p:nvSpPr>
        <p:spPr>
          <a:xfrm>
            <a:off x="3467100" y="400051"/>
            <a:ext cx="8382000" cy="5829300"/>
          </a:xfrm>
          <a:prstGeom prst="rect">
            <a:avLst/>
          </a:prstGeom>
        </p:spPr>
        <p:txBody>
          <a:bodyPr lIns="0" tIns="0" rIns="0" bIns="0" anchor="ctr" anchorCtr="0"/>
          <a:lstStyle>
            <a:lvl1pPr marL="228584" indent="-228584">
              <a:lnSpc>
                <a:spcPct val="100000"/>
              </a:lnSpc>
              <a:spcBef>
                <a:spcPts val="12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50" indent="-228584">
              <a:lnSpc>
                <a:spcPct val="100000"/>
              </a:lnSpc>
              <a:spcBef>
                <a:spcPts val="600"/>
              </a:spcBef>
              <a:buClr>
                <a:srgbClr val="808080"/>
              </a:buClr>
              <a:buFont typeface="Arial" panose="020B0604020202020204" pitchFamily="34" charset="0"/>
              <a:buChar char="–"/>
              <a:defRPr sz="1800">
                <a:solidFill>
                  <a:schemeClr val="bg2"/>
                </a:solidFill>
                <a:latin typeface="Arial" panose="020B0604020202020204" pitchFamily="34" charset="0"/>
              </a:defRPr>
            </a:lvl2pPr>
            <a:lvl3pPr marL="1066720" indent="-152388">
              <a:lnSpc>
                <a:spcPct val="100000"/>
              </a:lnSpc>
              <a:spcBef>
                <a:spcPts val="600"/>
              </a:spcBef>
              <a:buClr>
                <a:srgbClr val="808080"/>
              </a:buClr>
              <a:buFont typeface="Arial" panose="020B0604020202020204" pitchFamily="34" charset="0"/>
              <a:buChar char="▪"/>
              <a:defRPr sz="1400">
                <a:solidFill>
                  <a:schemeClr val="bg2"/>
                </a:solidFill>
                <a:latin typeface="Arial" panose="020B0604020202020204" pitchFamily="34" charset="0"/>
              </a:defRPr>
            </a:lvl3pPr>
            <a:lvl4pPr marL="1600080" indent="-228584">
              <a:lnSpc>
                <a:spcPct val="100000"/>
              </a:lnSpc>
              <a:spcBef>
                <a:spcPts val="400"/>
              </a:spcBef>
              <a:buClr>
                <a:schemeClr val="bg1">
                  <a:lumMod val="60000"/>
                  <a:lumOff val="40000"/>
                </a:schemeClr>
              </a:buClr>
              <a:buFont typeface="Arial" panose="020B0604020202020204" pitchFamily="34" charset="0"/>
              <a:buChar char="•"/>
              <a:defRPr sz="1200"/>
            </a:lvl4pPr>
            <a:lvl5pPr marL="2057247" indent="-228584">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381000" y="415451"/>
            <a:ext cx="457200" cy="1143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2" y="2514602"/>
            <a:ext cx="2281327" cy="3714751"/>
          </a:xfrm>
          <a:prstGeom prst="rect">
            <a:avLst/>
          </a:prstGeom>
        </p:spPr>
        <p:txBody>
          <a:bodyPr wrap="square" lIns="0" tIns="0" rIns="0" bIns="0">
            <a:noAutofit/>
          </a:bodyPr>
          <a:lstStyle>
            <a:lvl1pPr marL="0" indent="0" algn="l">
              <a:lnSpc>
                <a:spcPct val="100000"/>
              </a:lnSpc>
              <a:spcBef>
                <a:spcPts val="1200"/>
              </a:spcBef>
              <a:buNone/>
              <a:defRPr sz="1600">
                <a:solidFill>
                  <a:schemeClr val="accent3"/>
                </a:solidFill>
                <a:latin typeface="Arial" panose="020B0604020202020204" pitchFamily="34"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t>Click to edit Master subtitle style</a:t>
            </a:r>
          </a:p>
        </p:txBody>
      </p:sp>
    </p:spTree>
    <p:extLst>
      <p:ext uri="{BB962C8B-B14F-4D97-AF65-F5344CB8AC3E}">
        <p14:creationId xmlns:p14="http://schemas.microsoft.com/office/powerpoint/2010/main" val="676821204"/>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de bar red w/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9936" y="800101"/>
            <a:ext cx="2267064" cy="1329595"/>
          </a:xfrm>
          <a:prstGeom prst="rect">
            <a:avLst/>
          </a:prstGeom>
        </p:spPr>
        <p:txBody>
          <a:bodyPr wrap="square" lIns="0" tIns="0" rIns="0" bIns="0">
            <a:spAutoFit/>
          </a:bodyPr>
          <a:lstStyle>
            <a:lvl1pPr>
              <a:defRPr sz="3200">
                <a:solidFill>
                  <a:srgbClr val="FBEECE"/>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381000" y="415451"/>
            <a:ext cx="457200" cy="1143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2" y="2514602"/>
            <a:ext cx="2281327" cy="3714751"/>
          </a:xfrm>
          <a:prstGeom prst="rect">
            <a:avLst/>
          </a:prstGeom>
        </p:spPr>
        <p:txBody>
          <a:bodyPr wrap="square" lIns="0" tIns="0" rIns="0" bIns="0">
            <a:noAutofit/>
          </a:bodyPr>
          <a:lstStyle>
            <a:lvl1pPr marL="0" indent="0" algn="l">
              <a:lnSpc>
                <a:spcPct val="100000"/>
              </a:lnSpc>
              <a:spcBef>
                <a:spcPts val="1200"/>
              </a:spcBef>
              <a:buNone/>
              <a:defRPr sz="1600">
                <a:solidFill>
                  <a:schemeClr val="accent3"/>
                </a:solidFill>
                <a:latin typeface="Arial" panose="020B0604020202020204" pitchFamily="34"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t>Click to edit Master subtitle style</a:t>
            </a:r>
          </a:p>
        </p:txBody>
      </p:sp>
      <p:sp>
        <p:nvSpPr>
          <p:cNvPr id="5" name="Picture Placeholder 6">
            <a:extLst>
              <a:ext uri="{FF2B5EF4-FFF2-40B4-BE49-F238E27FC236}">
                <a16:creationId xmlns:a16="http://schemas.microsoft.com/office/drawing/2014/main" id="{DAF0261D-3168-603A-763E-1A036640EFF0}"/>
              </a:ext>
            </a:extLst>
          </p:cNvPr>
          <p:cNvSpPr>
            <a:spLocks noGrp="1"/>
          </p:cNvSpPr>
          <p:nvPr>
            <p:ph type="pic" sz="quarter" idx="11"/>
          </p:nvPr>
        </p:nvSpPr>
        <p:spPr>
          <a:xfrm>
            <a:off x="3009902" y="0"/>
            <a:ext cx="9182100" cy="68580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1330027825"/>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bar red">
    <p:bg>
      <p:bgPr>
        <a:solidFill>
          <a:schemeClr val="tx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5CDF81-BCDC-4155-A36E-2E848EF6612B}"/>
              </a:ext>
            </a:extLst>
          </p:cNvPr>
          <p:cNvSpPr/>
          <p:nvPr userDrawn="1"/>
        </p:nvSpPr>
        <p:spPr>
          <a:xfrm>
            <a:off x="0" y="0"/>
            <a:ext cx="12192000" cy="3429000"/>
          </a:xfrm>
          <a:prstGeom prst="rect">
            <a:avLst/>
          </a:prstGeom>
          <a:solidFill>
            <a:srgbClr val="691D3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2" name="Title 1"/>
          <p:cNvSpPr>
            <a:spLocks noGrp="1"/>
          </p:cNvSpPr>
          <p:nvPr>
            <p:ph type="title"/>
          </p:nvPr>
        </p:nvSpPr>
        <p:spPr>
          <a:xfrm>
            <a:off x="382486" y="800100"/>
            <a:ext cx="4056167" cy="886397"/>
          </a:xfrm>
          <a:prstGeom prst="rect">
            <a:avLst/>
          </a:prstGeom>
        </p:spPr>
        <p:txBody>
          <a:bodyPr wrap="square" lIns="0" tIns="0" rIns="0" bIns="0">
            <a:spAutoFit/>
          </a:bodyPr>
          <a:lstStyle>
            <a:lvl1pPr>
              <a:defRPr sz="3200">
                <a:solidFill>
                  <a:schemeClr val="tx2"/>
                </a:solidFill>
                <a:latin typeface="+mj-lt"/>
              </a:defRPr>
            </a:lvl1pPr>
          </a:lstStyle>
          <a:p>
            <a:r>
              <a:rPr lang="en-US"/>
              <a:t>Click to edit Master title style</a:t>
            </a: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4438651" y="2228851"/>
            <a:ext cx="3314700" cy="3314700"/>
          </a:xfrm>
          <a:prstGeom prst="rect">
            <a:avLst/>
          </a:prstGeom>
          <a:solidFill>
            <a:srgbClr val="FBEECE"/>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552451" y="2228851"/>
            <a:ext cx="3314700" cy="3314700"/>
          </a:xfrm>
          <a:prstGeom prst="rect">
            <a:avLst/>
          </a:prstGeom>
          <a:solidFill>
            <a:srgbClr val="FBEECE"/>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8324851" y="2228851"/>
            <a:ext cx="3314700" cy="3314700"/>
          </a:xfrm>
          <a:prstGeom prst="rect">
            <a:avLst/>
          </a:prstGeom>
          <a:solidFill>
            <a:srgbClr val="FBEECE"/>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22" name="Rectangle 21">
            <a:extLst>
              <a:ext uri="{FF2B5EF4-FFF2-40B4-BE49-F238E27FC236}">
                <a16:creationId xmlns:a16="http://schemas.microsoft.com/office/drawing/2014/main" id="{601E45A1-78E0-4520-916E-F5407FC0A24E}"/>
              </a:ext>
              <a:ext uri="{C183D7F6-B498-43B3-948B-1728B52AA6E4}">
                <adec:decorative xmlns:adec="http://schemas.microsoft.com/office/drawing/2017/decorative" val="1"/>
              </a:ext>
            </a:extLst>
          </p:cNvPr>
          <p:cNvSpPr>
            <a:spLocks noChangeAspect="1"/>
          </p:cNvSpPr>
          <p:nvPr userDrawn="1"/>
        </p:nvSpPr>
        <p:spPr>
          <a:xfrm>
            <a:off x="381000" y="400051"/>
            <a:ext cx="457200" cy="1143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tx2"/>
              </a:solidFill>
            </a:endParaRPr>
          </a:p>
        </p:txBody>
      </p:sp>
      <p:grpSp>
        <p:nvGrpSpPr>
          <p:cNvPr id="3" name="Group 2">
            <a:extLst>
              <a:ext uri="{FF2B5EF4-FFF2-40B4-BE49-F238E27FC236}">
                <a16:creationId xmlns:a16="http://schemas.microsoft.com/office/drawing/2014/main" id="{9076E788-3E8A-95F1-864D-6CCC6CD66169}"/>
              </a:ext>
            </a:extLst>
          </p:cNvPr>
          <p:cNvGrpSpPr/>
          <p:nvPr userDrawn="1"/>
        </p:nvGrpSpPr>
        <p:grpSpPr>
          <a:xfrm>
            <a:off x="10162046" y="204184"/>
            <a:ext cx="2029956" cy="475256"/>
            <a:chOff x="7678330" y="107655"/>
            <a:chExt cx="1522467" cy="356442"/>
          </a:xfrm>
        </p:grpSpPr>
        <p:grpSp>
          <p:nvGrpSpPr>
            <p:cNvPr id="4" name="Group 3">
              <a:extLst>
                <a:ext uri="{FF2B5EF4-FFF2-40B4-BE49-F238E27FC236}">
                  <a16:creationId xmlns:a16="http://schemas.microsoft.com/office/drawing/2014/main" id="{E6ECCAE8-17D9-58C4-5173-683273A39DD5}"/>
                </a:ext>
              </a:extLst>
            </p:cNvPr>
            <p:cNvGrpSpPr/>
            <p:nvPr userDrawn="1"/>
          </p:nvGrpSpPr>
          <p:grpSpPr>
            <a:xfrm>
              <a:off x="7678330" y="107655"/>
              <a:ext cx="636222" cy="341239"/>
              <a:chOff x="7678330" y="107655"/>
              <a:chExt cx="636222" cy="341239"/>
            </a:xfrm>
          </p:grpSpPr>
          <p:sp>
            <p:nvSpPr>
              <p:cNvPr id="8" name="Freeform: Shape 7">
                <a:extLst>
                  <a:ext uri="{FF2B5EF4-FFF2-40B4-BE49-F238E27FC236}">
                    <a16:creationId xmlns:a16="http://schemas.microsoft.com/office/drawing/2014/main" id="{5B812B83-47F6-4251-D75C-3FA7DC60661E}"/>
                  </a:ext>
                </a:extLst>
              </p:cNvPr>
              <p:cNvSpPr/>
              <p:nvPr/>
            </p:nvSpPr>
            <p:spPr>
              <a:xfrm>
                <a:off x="7781874" y="215555"/>
                <a:ext cx="63217" cy="63212"/>
              </a:xfrm>
              <a:custGeom>
                <a:avLst/>
                <a:gdLst>
                  <a:gd name="connsiteX0" fmla="*/ 405251 w 474938"/>
                  <a:gd name="connsiteY0" fmla="*/ 405225 h 474898"/>
                  <a:gd name="connsiteX1" fmla="*/ 69694 w 474938"/>
                  <a:gd name="connsiteY1" fmla="*/ 405577 h 474898"/>
                  <a:gd name="connsiteX2" fmla="*/ 505 w 474938"/>
                  <a:gd name="connsiteY2" fmla="*/ 252825 h 474898"/>
                  <a:gd name="connsiteX3" fmla="*/ 114 w 474938"/>
                  <a:gd name="connsiteY3" fmla="*/ 252825 h 474898"/>
                  <a:gd name="connsiteX4" fmla="*/ 114 w 474938"/>
                  <a:gd name="connsiteY4" fmla="*/ 244614 h 474898"/>
                  <a:gd name="connsiteX5" fmla="*/ 114 w 474938"/>
                  <a:gd name="connsiteY5" fmla="*/ 229831 h 474898"/>
                  <a:gd name="connsiteX6" fmla="*/ 114 w 474938"/>
                  <a:gd name="connsiteY6" fmla="*/ 393 h 474898"/>
                  <a:gd name="connsiteX7" fmla="*/ 223523 w 474938"/>
                  <a:gd name="connsiteY7" fmla="*/ 393 h 474898"/>
                  <a:gd name="connsiteX8" fmla="*/ 251060 w 474938"/>
                  <a:gd name="connsiteY8" fmla="*/ 393 h 474898"/>
                  <a:gd name="connsiteX9" fmla="*/ 252594 w 474938"/>
                  <a:gd name="connsiteY9" fmla="*/ 393 h 474898"/>
                  <a:gd name="connsiteX10" fmla="*/ 252594 w 474938"/>
                  <a:gd name="connsiteY10" fmla="*/ 469 h 474898"/>
                  <a:gd name="connsiteX11" fmla="*/ 474459 w 474938"/>
                  <a:gd name="connsiteY11" fmla="*/ 252196 h 474898"/>
                  <a:gd name="connsiteX12" fmla="*/ 405251 w 474938"/>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8" h="474898">
                    <a:moveTo>
                      <a:pt x="405251" y="405225"/>
                    </a:moveTo>
                    <a:cubicBezTo>
                      <a:pt x="312687" y="497988"/>
                      <a:pt x="162449" y="498141"/>
                      <a:pt x="69694" y="405577"/>
                    </a:cubicBezTo>
                    <a:cubicBezTo>
                      <a:pt x="28804" y="364781"/>
                      <a:pt x="4210" y="310470"/>
                      <a:pt x="505" y="252825"/>
                    </a:cubicBezTo>
                    <a:lnTo>
                      <a:pt x="114" y="252825"/>
                    </a:lnTo>
                    <a:lnTo>
                      <a:pt x="114" y="244614"/>
                    </a:lnTo>
                    <a:cubicBezTo>
                      <a:pt x="-38" y="239680"/>
                      <a:pt x="-38" y="234765"/>
                      <a:pt x="114" y="229831"/>
                    </a:cubicBezTo>
                    <a:lnTo>
                      <a:pt x="114" y="393"/>
                    </a:lnTo>
                    <a:lnTo>
                      <a:pt x="223523" y="393"/>
                    </a:lnTo>
                    <a:cubicBezTo>
                      <a:pt x="232696" y="-131"/>
                      <a:pt x="241887" y="-131"/>
                      <a:pt x="251060" y="393"/>
                    </a:cubicBezTo>
                    <a:lnTo>
                      <a:pt x="252594" y="393"/>
                    </a:lnTo>
                    <a:lnTo>
                      <a:pt x="252594" y="469"/>
                    </a:lnTo>
                    <a:cubicBezTo>
                      <a:pt x="383372" y="8718"/>
                      <a:pt x="482708" y="121418"/>
                      <a:pt x="474459" y="252196"/>
                    </a:cubicBezTo>
                    <a:cubicBezTo>
                      <a:pt x="470821" y="309936"/>
                      <a:pt x="446208" y="364362"/>
                      <a:pt x="405251" y="405225"/>
                    </a:cubicBezTo>
                    <a:close/>
                  </a:path>
                </a:pathLst>
              </a:custGeom>
              <a:solidFill>
                <a:srgbClr val="1376BC"/>
              </a:solidFill>
              <a:ln w="9525" cap="flat">
                <a:noFill/>
                <a:prstDash val="solid"/>
                <a:miter/>
              </a:ln>
            </p:spPr>
            <p:txBody>
              <a:bodyPr rtlCol="0" anchor="ctr"/>
              <a:lstStyle/>
              <a:p>
                <a:endParaRPr lang="en-IN" sz="2400"/>
              </a:p>
            </p:txBody>
          </p:sp>
          <p:sp>
            <p:nvSpPr>
              <p:cNvPr id="10" name="Freeform: Shape 9">
                <a:extLst>
                  <a:ext uri="{FF2B5EF4-FFF2-40B4-BE49-F238E27FC236}">
                    <a16:creationId xmlns:a16="http://schemas.microsoft.com/office/drawing/2014/main" id="{5AD468CC-0201-C9D3-7E1C-AEFE9B63811B}"/>
                  </a:ext>
                </a:extLst>
              </p:cNvPr>
              <p:cNvSpPr/>
              <p:nvPr/>
            </p:nvSpPr>
            <p:spPr>
              <a:xfrm>
                <a:off x="7844538" y="215555"/>
                <a:ext cx="63217" cy="63212"/>
              </a:xfrm>
              <a:custGeom>
                <a:avLst/>
                <a:gdLst>
                  <a:gd name="connsiteX0" fmla="*/ 69687 w 474937"/>
                  <a:gd name="connsiteY0" fmla="*/ 405225 h 474898"/>
                  <a:gd name="connsiteX1" fmla="*/ 405244 w 474937"/>
                  <a:gd name="connsiteY1" fmla="*/ 405577 h 474898"/>
                  <a:gd name="connsiteX2" fmla="*/ 474433 w 474937"/>
                  <a:gd name="connsiteY2" fmla="*/ 252825 h 474898"/>
                  <a:gd name="connsiteX3" fmla="*/ 474824 w 474937"/>
                  <a:gd name="connsiteY3" fmla="*/ 252825 h 474898"/>
                  <a:gd name="connsiteX4" fmla="*/ 474824 w 474937"/>
                  <a:gd name="connsiteY4" fmla="*/ 244614 h 474898"/>
                  <a:gd name="connsiteX5" fmla="*/ 474824 w 474937"/>
                  <a:gd name="connsiteY5" fmla="*/ 229831 h 474898"/>
                  <a:gd name="connsiteX6" fmla="*/ 474824 w 474937"/>
                  <a:gd name="connsiteY6" fmla="*/ 393 h 474898"/>
                  <a:gd name="connsiteX7" fmla="*/ 251415 w 474937"/>
                  <a:gd name="connsiteY7" fmla="*/ 393 h 474898"/>
                  <a:gd name="connsiteX8" fmla="*/ 223869 w 474937"/>
                  <a:gd name="connsiteY8" fmla="*/ 393 h 474898"/>
                  <a:gd name="connsiteX9" fmla="*/ 222345 w 474937"/>
                  <a:gd name="connsiteY9" fmla="*/ 393 h 474898"/>
                  <a:gd name="connsiteX10" fmla="*/ 222345 w 474937"/>
                  <a:gd name="connsiteY10" fmla="*/ 469 h 474898"/>
                  <a:gd name="connsiteX11" fmla="*/ 479 w 474937"/>
                  <a:gd name="connsiteY11" fmla="*/ 252196 h 474898"/>
                  <a:gd name="connsiteX12" fmla="*/ 69687 w 474937"/>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7" h="474898">
                    <a:moveTo>
                      <a:pt x="69687" y="405225"/>
                    </a:moveTo>
                    <a:cubicBezTo>
                      <a:pt x="162251" y="497988"/>
                      <a:pt x="312489" y="498141"/>
                      <a:pt x="405244" y="405577"/>
                    </a:cubicBezTo>
                    <a:cubicBezTo>
                      <a:pt x="446134" y="364781"/>
                      <a:pt x="470728" y="310470"/>
                      <a:pt x="474433" y="252825"/>
                    </a:cubicBezTo>
                    <a:lnTo>
                      <a:pt x="474824" y="252825"/>
                    </a:lnTo>
                    <a:lnTo>
                      <a:pt x="474824" y="244614"/>
                    </a:lnTo>
                    <a:cubicBezTo>
                      <a:pt x="474976" y="239680"/>
                      <a:pt x="474976" y="234765"/>
                      <a:pt x="474824" y="229831"/>
                    </a:cubicBezTo>
                    <a:lnTo>
                      <a:pt x="474824" y="393"/>
                    </a:lnTo>
                    <a:lnTo>
                      <a:pt x="251415" y="393"/>
                    </a:lnTo>
                    <a:cubicBezTo>
                      <a:pt x="242242" y="-131"/>
                      <a:pt x="233041" y="-131"/>
                      <a:pt x="223869" y="393"/>
                    </a:cubicBezTo>
                    <a:lnTo>
                      <a:pt x="222345" y="393"/>
                    </a:lnTo>
                    <a:lnTo>
                      <a:pt x="222345" y="469"/>
                    </a:lnTo>
                    <a:cubicBezTo>
                      <a:pt x="91566" y="8718"/>
                      <a:pt x="-7770" y="121418"/>
                      <a:pt x="479" y="252196"/>
                    </a:cubicBezTo>
                    <a:cubicBezTo>
                      <a:pt x="4117" y="309936"/>
                      <a:pt x="28730" y="364362"/>
                      <a:pt x="69687" y="405225"/>
                    </a:cubicBezTo>
                    <a:close/>
                  </a:path>
                </a:pathLst>
              </a:custGeom>
              <a:solidFill>
                <a:srgbClr val="6FA643"/>
              </a:solidFill>
              <a:ln w="9525" cap="flat">
                <a:noFill/>
                <a:prstDash val="solid"/>
                <a:miter/>
              </a:ln>
            </p:spPr>
            <p:txBody>
              <a:bodyPr rtlCol="0" anchor="ctr"/>
              <a:lstStyle/>
              <a:p>
                <a:endParaRPr lang="en-IN" sz="2400"/>
              </a:p>
            </p:txBody>
          </p:sp>
          <p:sp>
            <p:nvSpPr>
              <p:cNvPr id="11" name="Freeform: Shape 10">
                <a:extLst>
                  <a:ext uri="{FF2B5EF4-FFF2-40B4-BE49-F238E27FC236}">
                    <a16:creationId xmlns:a16="http://schemas.microsoft.com/office/drawing/2014/main" id="{26F25323-5359-5742-CEA5-0D4F82F9BA22}"/>
                  </a:ext>
                </a:extLst>
              </p:cNvPr>
              <p:cNvSpPr/>
              <p:nvPr/>
            </p:nvSpPr>
            <p:spPr>
              <a:xfrm>
                <a:off x="7781874" y="275478"/>
                <a:ext cx="63213" cy="63214"/>
              </a:xfrm>
              <a:custGeom>
                <a:avLst/>
                <a:gdLst>
                  <a:gd name="connsiteX0" fmla="*/ 405251 w 474902"/>
                  <a:gd name="connsiteY0" fmla="*/ 69679 h 474910"/>
                  <a:gd name="connsiteX1" fmla="*/ 69694 w 474902"/>
                  <a:gd name="connsiteY1" fmla="*/ 69317 h 474910"/>
                  <a:gd name="connsiteX2" fmla="*/ 505 w 474902"/>
                  <a:gd name="connsiteY2" fmla="*/ 222031 h 474910"/>
                  <a:gd name="connsiteX3" fmla="*/ 114 w 474902"/>
                  <a:gd name="connsiteY3" fmla="*/ 222031 h 474910"/>
                  <a:gd name="connsiteX4" fmla="*/ 114 w 474902"/>
                  <a:gd name="connsiteY4" fmla="*/ 230242 h 474910"/>
                  <a:gd name="connsiteX5" fmla="*/ 114 w 474902"/>
                  <a:gd name="connsiteY5" fmla="*/ 245025 h 474910"/>
                  <a:gd name="connsiteX6" fmla="*/ 114 w 474902"/>
                  <a:gd name="connsiteY6" fmla="*/ 474511 h 474910"/>
                  <a:gd name="connsiteX7" fmla="*/ 223523 w 474902"/>
                  <a:gd name="connsiteY7" fmla="*/ 474511 h 474910"/>
                  <a:gd name="connsiteX8" fmla="*/ 251060 w 474902"/>
                  <a:gd name="connsiteY8" fmla="*/ 474511 h 474910"/>
                  <a:gd name="connsiteX9" fmla="*/ 252594 w 474902"/>
                  <a:gd name="connsiteY9" fmla="*/ 474511 h 474910"/>
                  <a:gd name="connsiteX10" fmla="*/ 252594 w 474902"/>
                  <a:gd name="connsiteY10" fmla="*/ 474396 h 474910"/>
                  <a:gd name="connsiteX11" fmla="*/ 474421 w 474902"/>
                  <a:gd name="connsiteY11" fmla="*/ 222632 h 474910"/>
                  <a:gd name="connsiteX12" fmla="*/ 4052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405251" y="69679"/>
                    </a:moveTo>
                    <a:cubicBezTo>
                      <a:pt x="312687" y="-23085"/>
                      <a:pt x="162449" y="-23247"/>
                      <a:pt x="69694" y="69317"/>
                    </a:cubicBezTo>
                    <a:cubicBezTo>
                      <a:pt x="28813" y="110113"/>
                      <a:pt x="4220" y="164405"/>
                      <a:pt x="505" y="222031"/>
                    </a:cubicBezTo>
                    <a:lnTo>
                      <a:pt x="114" y="222031"/>
                    </a:lnTo>
                    <a:lnTo>
                      <a:pt x="114" y="230242"/>
                    </a:lnTo>
                    <a:cubicBezTo>
                      <a:pt x="-38" y="235176"/>
                      <a:pt x="-38" y="240100"/>
                      <a:pt x="114" y="245025"/>
                    </a:cubicBezTo>
                    <a:lnTo>
                      <a:pt x="114" y="474511"/>
                    </a:lnTo>
                    <a:lnTo>
                      <a:pt x="223523" y="474511"/>
                    </a:lnTo>
                    <a:cubicBezTo>
                      <a:pt x="232696" y="475044"/>
                      <a:pt x="241887" y="475044"/>
                      <a:pt x="251060" y="474511"/>
                    </a:cubicBezTo>
                    <a:lnTo>
                      <a:pt x="252594" y="474511"/>
                    </a:lnTo>
                    <a:lnTo>
                      <a:pt x="252594" y="474396"/>
                    </a:lnTo>
                    <a:cubicBezTo>
                      <a:pt x="383372" y="466129"/>
                      <a:pt x="482689" y="353410"/>
                      <a:pt x="474421" y="222632"/>
                    </a:cubicBezTo>
                    <a:cubicBezTo>
                      <a:pt x="470773" y="164919"/>
                      <a:pt x="446180" y="110532"/>
                      <a:pt x="405251" y="69679"/>
                    </a:cubicBezTo>
                    <a:close/>
                  </a:path>
                </a:pathLst>
              </a:custGeom>
              <a:solidFill>
                <a:srgbClr val="818282"/>
              </a:solidFill>
              <a:ln w="9525" cap="flat">
                <a:noFill/>
                <a:prstDash val="solid"/>
                <a:miter/>
              </a:ln>
            </p:spPr>
            <p:txBody>
              <a:bodyPr rtlCol="0" anchor="ctr"/>
              <a:lstStyle/>
              <a:p>
                <a:endParaRPr lang="en-IN" sz="2400"/>
              </a:p>
            </p:txBody>
          </p:sp>
          <p:sp>
            <p:nvSpPr>
              <p:cNvPr id="15" name="Freeform: Shape 14">
                <a:extLst>
                  <a:ext uri="{FF2B5EF4-FFF2-40B4-BE49-F238E27FC236}">
                    <a16:creationId xmlns:a16="http://schemas.microsoft.com/office/drawing/2014/main" id="{5BE6DDE9-F2B5-E99E-6E33-4129FF14BB75}"/>
                  </a:ext>
                </a:extLst>
              </p:cNvPr>
              <p:cNvSpPr/>
              <p:nvPr/>
            </p:nvSpPr>
            <p:spPr>
              <a:xfrm>
                <a:off x="7844543" y="275478"/>
                <a:ext cx="63213" cy="63214"/>
              </a:xfrm>
              <a:custGeom>
                <a:avLst/>
                <a:gdLst>
                  <a:gd name="connsiteX0" fmla="*/ 69651 w 474902"/>
                  <a:gd name="connsiteY0" fmla="*/ 69679 h 474910"/>
                  <a:gd name="connsiteX1" fmla="*/ 405208 w 474902"/>
                  <a:gd name="connsiteY1" fmla="*/ 69317 h 474910"/>
                  <a:gd name="connsiteX2" fmla="*/ 474397 w 474902"/>
                  <a:gd name="connsiteY2" fmla="*/ 222031 h 474910"/>
                  <a:gd name="connsiteX3" fmla="*/ 474788 w 474902"/>
                  <a:gd name="connsiteY3" fmla="*/ 222031 h 474910"/>
                  <a:gd name="connsiteX4" fmla="*/ 474788 w 474902"/>
                  <a:gd name="connsiteY4" fmla="*/ 230242 h 474910"/>
                  <a:gd name="connsiteX5" fmla="*/ 474788 w 474902"/>
                  <a:gd name="connsiteY5" fmla="*/ 245025 h 474910"/>
                  <a:gd name="connsiteX6" fmla="*/ 474788 w 474902"/>
                  <a:gd name="connsiteY6" fmla="*/ 474511 h 474910"/>
                  <a:gd name="connsiteX7" fmla="*/ 251379 w 474902"/>
                  <a:gd name="connsiteY7" fmla="*/ 474511 h 474910"/>
                  <a:gd name="connsiteX8" fmla="*/ 223833 w 474902"/>
                  <a:gd name="connsiteY8" fmla="*/ 474511 h 474910"/>
                  <a:gd name="connsiteX9" fmla="*/ 222309 w 474902"/>
                  <a:gd name="connsiteY9" fmla="*/ 474511 h 474910"/>
                  <a:gd name="connsiteX10" fmla="*/ 222309 w 474902"/>
                  <a:gd name="connsiteY10" fmla="*/ 474396 h 474910"/>
                  <a:gd name="connsiteX11" fmla="*/ 481 w 474902"/>
                  <a:gd name="connsiteY11" fmla="*/ 222632 h 474910"/>
                  <a:gd name="connsiteX12" fmla="*/ 696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69651" y="69679"/>
                    </a:moveTo>
                    <a:cubicBezTo>
                      <a:pt x="162215" y="-23085"/>
                      <a:pt x="312453" y="-23247"/>
                      <a:pt x="405208" y="69317"/>
                    </a:cubicBezTo>
                    <a:cubicBezTo>
                      <a:pt x="446089" y="110113"/>
                      <a:pt x="470683" y="164405"/>
                      <a:pt x="474397" y="222031"/>
                    </a:cubicBezTo>
                    <a:lnTo>
                      <a:pt x="474788" y="222031"/>
                    </a:lnTo>
                    <a:lnTo>
                      <a:pt x="474788" y="230242"/>
                    </a:lnTo>
                    <a:cubicBezTo>
                      <a:pt x="474940" y="235176"/>
                      <a:pt x="474940" y="240100"/>
                      <a:pt x="474788" y="245025"/>
                    </a:cubicBezTo>
                    <a:lnTo>
                      <a:pt x="474788" y="474511"/>
                    </a:lnTo>
                    <a:lnTo>
                      <a:pt x="251379" y="474511"/>
                    </a:lnTo>
                    <a:cubicBezTo>
                      <a:pt x="242206" y="475044"/>
                      <a:pt x="233005" y="475044"/>
                      <a:pt x="223833" y="474511"/>
                    </a:cubicBezTo>
                    <a:lnTo>
                      <a:pt x="222309" y="474511"/>
                    </a:lnTo>
                    <a:lnTo>
                      <a:pt x="222309" y="474396"/>
                    </a:lnTo>
                    <a:cubicBezTo>
                      <a:pt x="91530" y="466129"/>
                      <a:pt x="-7787" y="353410"/>
                      <a:pt x="481" y="222632"/>
                    </a:cubicBezTo>
                    <a:cubicBezTo>
                      <a:pt x="4129" y="164919"/>
                      <a:pt x="28723" y="110532"/>
                      <a:pt x="69651" y="69679"/>
                    </a:cubicBezTo>
                    <a:close/>
                  </a:path>
                </a:pathLst>
              </a:custGeom>
              <a:solidFill>
                <a:srgbClr val="EE6626"/>
              </a:solidFill>
              <a:ln w="9525" cap="flat">
                <a:noFill/>
                <a:prstDash val="solid"/>
                <a:miter/>
              </a:ln>
            </p:spPr>
            <p:txBody>
              <a:bodyPr rtlCol="0" anchor="ctr"/>
              <a:lstStyle/>
              <a:p>
                <a:endParaRPr lang="en-IN" sz="2400"/>
              </a:p>
            </p:txBody>
          </p:sp>
          <p:sp>
            <p:nvSpPr>
              <p:cNvPr id="16" name="Freeform: Shape 15">
                <a:extLst>
                  <a:ext uri="{FF2B5EF4-FFF2-40B4-BE49-F238E27FC236}">
                    <a16:creationId xmlns:a16="http://schemas.microsoft.com/office/drawing/2014/main" id="{7AFDE2A2-B658-E64E-1732-F4D84206E197}"/>
                  </a:ext>
                </a:extLst>
              </p:cNvPr>
              <p:cNvSpPr/>
              <p:nvPr/>
            </p:nvSpPr>
            <p:spPr>
              <a:xfrm>
                <a:off x="7678330" y="107655"/>
                <a:ext cx="636222" cy="341239"/>
              </a:xfrm>
              <a:custGeom>
                <a:avLst/>
                <a:gdLst>
                  <a:gd name="connsiteX0" fmla="*/ 4779798 w 4779797"/>
                  <a:gd name="connsiteY0" fmla="*/ 995801 h 2563653"/>
                  <a:gd name="connsiteX1" fmla="*/ 4779798 w 4779797"/>
                  <a:gd name="connsiteY1" fmla="*/ 1589037 h 2563653"/>
                  <a:gd name="connsiteX2" fmla="*/ 4537539 w 4779797"/>
                  <a:gd name="connsiteY2" fmla="*/ 1605229 h 2563653"/>
                  <a:gd name="connsiteX3" fmla="*/ 4426268 w 4779797"/>
                  <a:gd name="connsiteY3" fmla="*/ 1842849 h 2563653"/>
                  <a:gd name="connsiteX4" fmla="*/ 4567886 w 4779797"/>
                  <a:gd name="connsiteY4" fmla="*/ 2012804 h 2563653"/>
                  <a:gd name="connsiteX5" fmla="*/ 4313682 w 4779797"/>
                  <a:gd name="connsiteY5" fmla="*/ 2309403 h 2563653"/>
                  <a:gd name="connsiteX6" fmla="*/ 4101275 w 4779797"/>
                  <a:gd name="connsiteY6" fmla="*/ 2167785 h 2563653"/>
                  <a:gd name="connsiteX7" fmla="*/ 3795903 w 4779797"/>
                  <a:gd name="connsiteY7" fmla="*/ 2299088 h 2563653"/>
                  <a:gd name="connsiteX8" fmla="*/ 3762832 w 4779797"/>
                  <a:gd name="connsiteY8" fmla="*/ 2563654 h 2563653"/>
                  <a:gd name="connsiteX9" fmla="*/ 3275533 w 4779797"/>
                  <a:gd name="connsiteY9" fmla="*/ 2563654 h 2563653"/>
                  <a:gd name="connsiteX10" fmla="*/ 3240948 w 4779797"/>
                  <a:gd name="connsiteY10" fmla="*/ 2286972 h 2563653"/>
                  <a:gd name="connsiteX11" fmla="*/ 2949693 w 4779797"/>
                  <a:gd name="connsiteY11" fmla="*/ 2148126 h 2563653"/>
                  <a:gd name="connsiteX12" fmla="*/ 2745858 w 4779797"/>
                  <a:gd name="connsiteY12" fmla="*/ 2267026 h 2563653"/>
                  <a:gd name="connsiteX13" fmla="*/ 2470404 w 4779797"/>
                  <a:gd name="connsiteY13" fmla="*/ 1991592 h 2563653"/>
                  <a:gd name="connsiteX14" fmla="*/ 2889228 w 4779797"/>
                  <a:gd name="connsiteY14" fmla="*/ 1572768 h 2563653"/>
                  <a:gd name="connsiteX15" fmla="*/ 3808390 w 4779797"/>
                  <a:gd name="connsiteY15" fmla="*/ 1924860 h 2563653"/>
                  <a:gd name="connsiteX16" fmla="*/ 4160482 w 4779797"/>
                  <a:gd name="connsiteY16" fmla="*/ 1005697 h 2563653"/>
                  <a:gd name="connsiteX17" fmla="*/ 3241320 w 4779797"/>
                  <a:gd name="connsiteY17" fmla="*/ 653606 h 2563653"/>
                  <a:gd name="connsiteX18" fmla="*/ 3098149 w 4779797"/>
                  <a:gd name="connsiteY18" fmla="*/ 739378 h 2563653"/>
                  <a:gd name="connsiteX19" fmla="*/ 2132028 w 4779797"/>
                  <a:gd name="connsiteY19" fmla="*/ 1846574 h 2563653"/>
                  <a:gd name="connsiteX20" fmla="*/ 2288191 w 4779797"/>
                  <a:gd name="connsiteY20" fmla="*/ 2033969 h 2563653"/>
                  <a:gd name="connsiteX21" fmla="*/ 2055133 w 4779797"/>
                  <a:gd name="connsiteY21" fmla="*/ 2309403 h 2563653"/>
                  <a:gd name="connsiteX22" fmla="*/ 1803511 w 4779797"/>
                  <a:gd name="connsiteY22" fmla="*/ 2165576 h 2563653"/>
                  <a:gd name="connsiteX23" fmla="*/ 1515923 w 4779797"/>
                  <a:gd name="connsiteY23" fmla="*/ 2293449 h 2563653"/>
                  <a:gd name="connsiteX24" fmla="*/ 1461888 w 4779797"/>
                  <a:gd name="connsiteY24" fmla="*/ 2563616 h 2563653"/>
                  <a:gd name="connsiteX25" fmla="*/ 995772 w 4779797"/>
                  <a:gd name="connsiteY25" fmla="*/ 2563616 h 2563653"/>
                  <a:gd name="connsiteX26" fmla="*/ 977998 w 4779797"/>
                  <a:gd name="connsiteY26" fmla="*/ 2296916 h 2563653"/>
                  <a:gd name="connsiteX27" fmla="*/ 657892 w 4779797"/>
                  <a:gd name="connsiteY27" fmla="*/ 2154336 h 2563653"/>
                  <a:gd name="connsiteX28" fmla="*/ 423720 w 4779797"/>
                  <a:gd name="connsiteY28" fmla="*/ 2288219 h 2563653"/>
                  <a:gd name="connsiteX29" fmla="*/ 190662 w 4779797"/>
                  <a:gd name="connsiteY29" fmla="*/ 2012785 h 2563653"/>
                  <a:gd name="connsiteX30" fmla="*/ 343281 w 4779797"/>
                  <a:gd name="connsiteY30" fmla="*/ 1826247 h 2563653"/>
                  <a:gd name="connsiteX31" fmla="*/ 235268 w 4779797"/>
                  <a:gd name="connsiteY31" fmla="*/ 1584655 h 2563653"/>
                  <a:gd name="connsiteX32" fmla="*/ 0 w 4779797"/>
                  <a:gd name="connsiteY32" fmla="*/ 1567853 h 2563653"/>
                  <a:gd name="connsiteX33" fmla="*/ 0 w 4779797"/>
                  <a:gd name="connsiteY33" fmla="*/ 974617 h 2563653"/>
                  <a:gd name="connsiteX34" fmla="*/ 242259 w 4779797"/>
                  <a:gd name="connsiteY34" fmla="*/ 958425 h 2563653"/>
                  <a:gd name="connsiteX35" fmla="*/ 353473 w 4779797"/>
                  <a:gd name="connsiteY35" fmla="*/ 720804 h 2563653"/>
                  <a:gd name="connsiteX36" fmla="*/ 211846 w 4779797"/>
                  <a:gd name="connsiteY36" fmla="*/ 550869 h 2563653"/>
                  <a:gd name="connsiteX37" fmla="*/ 466096 w 4779797"/>
                  <a:gd name="connsiteY37" fmla="*/ 254251 h 2563653"/>
                  <a:gd name="connsiteX38" fmla="*/ 678504 w 4779797"/>
                  <a:gd name="connsiteY38" fmla="*/ 395869 h 2563653"/>
                  <a:gd name="connsiteX39" fmla="*/ 983932 w 4779797"/>
                  <a:gd name="connsiteY39" fmla="*/ 264557 h 2563653"/>
                  <a:gd name="connsiteX40" fmla="*/ 1017003 w 4779797"/>
                  <a:gd name="connsiteY40" fmla="*/ 0 h 2563653"/>
                  <a:gd name="connsiteX41" fmla="*/ 1504302 w 4779797"/>
                  <a:gd name="connsiteY41" fmla="*/ 0 h 2563653"/>
                  <a:gd name="connsiteX42" fmla="*/ 1538888 w 4779797"/>
                  <a:gd name="connsiteY42" fmla="*/ 276673 h 2563653"/>
                  <a:gd name="connsiteX43" fmla="*/ 1830105 w 4779797"/>
                  <a:gd name="connsiteY43" fmla="*/ 415528 h 2563653"/>
                  <a:gd name="connsiteX44" fmla="*/ 2033940 w 4779797"/>
                  <a:gd name="connsiteY44" fmla="*/ 296618 h 2563653"/>
                  <a:gd name="connsiteX45" fmla="*/ 2309374 w 4779797"/>
                  <a:gd name="connsiteY45" fmla="*/ 572053 h 2563653"/>
                  <a:gd name="connsiteX46" fmla="*/ 1890551 w 4779797"/>
                  <a:gd name="connsiteY46" fmla="*/ 990876 h 2563653"/>
                  <a:gd name="connsiteX47" fmla="*/ 969693 w 4779797"/>
                  <a:gd name="connsiteY47" fmla="*/ 630698 h 2563653"/>
                  <a:gd name="connsiteX48" fmla="*/ 609514 w 4779797"/>
                  <a:gd name="connsiteY48" fmla="*/ 1551556 h 2563653"/>
                  <a:gd name="connsiteX49" fmla="*/ 1250023 w 4779797"/>
                  <a:gd name="connsiteY49" fmla="*/ 1970399 h 2563653"/>
                  <a:gd name="connsiteX50" fmla="*/ 1913573 w 4779797"/>
                  <a:gd name="connsiteY50" fmla="*/ 1558042 h 2563653"/>
                  <a:gd name="connsiteX51" fmla="*/ 2652894 w 4779797"/>
                  <a:gd name="connsiteY51" fmla="*/ 723243 h 2563653"/>
                  <a:gd name="connsiteX52" fmla="*/ 2491588 w 4779797"/>
                  <a:gd name="connsiteY52" fmla="*/ 529676 h 2563653"/>
                  <a:gd name="connsiteX53" fmla="*/ 2724646 w 4779797"/>
                  <a:gd name="connsiteY53" fmla="*/ 254241 h 2563653"/>
                  <a:gd name="connsiteX54" fmla="*/ 2976267 w 4779797"/>
                  <a:gd name="connsiteY54" fmla="*/ 398069 h 2563653"/>
                  <a:gd name="connsiteX55" fmla="*/ 3263856 w 4779797"/>
                  <a:gd name="connsiteY55" fmla="*/ 270205 h 2563653"/>
                  <a:gd name="connsiteX56" fmla="*/ 3317881 w 4779797"/>
                  <a:gd name="connsiteY56" fmla="*/ 38 h 2563653"/>
                  <a:gd name="connsiteX57" fmla="*/ 3784006 w 4779797"/>
                  <a:gd name="connsiteY57" fmla="*/ 38 h 2563653"/>
                  <a:gd name="connsiteX58" fmla="*/ 3801780 w 4779797"/>
                  <a:gd name="connsiteY58" fmla="*/ 266738 h 2563653"/>
                  <a:gd name="connsiteX59" fmla="*/ 4121887 w 4779797"/>
                  <a:gd name="connsiteY59" fmla="*/ 409318 h 2563653"/>
                  <a:gd name="connsiteX60" fmla="*/ 4356059 w 4779797"/>
                  <a:gd name="connsiteY60" fmla="*/ 275501 h 2563653"/>
                  <a:gd name="connsiteX61" fmla="*/ 4589145 w 4779797"/>
                  <a:gd name="connsiteY61" fmla="*/ 550869 h 2563653"/>
                  <a:gd name="connsiteX62" fmla="*/ 4436526 w 4779797"/>
                  <a:gd name="connsiteY62" fmla="*/ 737407 h 2563653"/>
                  <a:gd name="connsiteX63" fmla="*/ 4544559 w 4779797"/>
                  <a:gd name="connsiteY63" fmla="*/ 978999 h 256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79797" h="2563653">
                    <a:moveTo>
                      <a:pt x="4779798" y="995801"/>
                    </a:moveTo>
                    <a:lnTo>
                      <a:pt x="4779798" y="1589037"/>
                    </a:lnTo>
                    <a:lnTo>
                      <a:pt x="4537539" y="1605229"/>
                    </a:lnTo>
                    <a:cubicBezTo>
                      <a:pt x="4510574" y="1688792"/>
                      <a:pt x="4473188" y="1768631"/>
                      <a:pt x="4426268" y="1842849"/>
                    </a:cubicBezTo>
                    <a:lnTo>
                      <a:pt x="4567886" y="2012804"/>
                    </a:lnTo>
                    <a:lnTo>
                      <a:pt x="4313682" y="2309403"/>
                    </a:lnTo>
                    <a:lnTo>
                      <a:pt x="4101275" y="2167785"/>
                    </a:lnTo>
                    <a:cubicBezTo>
                      <a:pt x="4007158" y="2227593"/>
                      <a:pt x="3904060" y="2271922"/>
                      <a:pt x="3795903" y="2299088"/>
                    </a:cubicBezTo>
                    <a:lnTo>
                      <a:pt x="3762832" y="2563654"/>
                    </a:lnTo>
                    <a:lnTo>
                      <a:pt x="3275533" y="2563654"/>
                    </a:lnTo>
                    <a:lnTo>
                      <a:pt x="3240948" y="2286972"/>
                    </a:lnTo>
                    <a:cubicBezTo>
                      <a:pt x="3137259" y="2256054"/>
                      <a:pt x="3038999" y="2209210"/>
                      <a:pt x="2949693" y="2148126"/>
                    </a:cubicBezTo>
                    <a:lnTo>
                      <a:pt x="2745858" y="2267026"/>
                    </a:lnTo>
                    <a:lnTo>
                      <a:pt x="2470404" y="1991592"/>
                    </a:lnTo>
                    <a:lnTo>
                      <a:pt x="2889228" y="1572768"/>
                    </a:lnTo>
                    <a:cubicBezTo>
                      <a:pt x="3045819" y="1923812"/>
                      <a:pt x="3457346" y="2081451"/>
                      <a:pt x="3808390" y="1924860"/>
                    </a:cubicBezTo>
                    <a:cubicBezTo>
                      <a:pt x="4159444" y="1768269"/>
                      <a:pt x="4317083" y="1356741"/>
                      <a:pt x="4160482" y="1005697"/>
                    </a:cubicBezTo>
                    <a:cubicBezTo>
                      <a:pt x="4003891" y="654644"/>
                      <a:pt x="3592373" y="497005"/>
                      <a:pt x="3241320" y="653606"/>
                    </a:cubicBezTo>
                    <a:cubicBezTo>
                      <a:pt x="3190332" y="676351"/>
                      <a:pt x="3142260" y="705145"/>
                      <a:pt x="3098149" y="739378"/>
                    </a:cubicBezTo>
                    <a:lnTo>
                      <a:pt x="2132028" y="1846574"/>
                    </a:lnTo>
                    <a:lnTo>
                      <a:pt x="2288191" y="2033969"/>
                    </a:lnTo>
                    <a:lnTo>
                      <a:pt x="2055133" y="2309403"/>
                    </a:lnTo>
                    <a:lnTo>
                      <a:pt x="1803511" y="2165576"/>
                    </a:lnTo>
                    <a:cubicBezTo>
                      <a:pt x="1714662" y="2222487"/>
                      <a:pt x="1617697" y="2265607"/>
                      <a:pt x="1515923" y="2293449"/>
                    </a:cubicBezTo>
                    <a:lnTo>
                      <a:pt x="1461888" y="2563616"/>
                    </a:lnTo>
                    <a:lnTo>
                      <a:pt x="995772" y="2563616"/>
                    </a:lnTo>
                    <a:lnTo>
                      <a:pt x="977998" y="2296916"/>
                    </a:lnTo>
                    <a:cubicBezTo>
                      <a:pt x="864032" y="2267750"/>
                      <a:pt x="755799" y="2219554"/>
                      <a:pt x="657892" y="2154336"/>
                    </a:cubicBezTo>
                    <a:lnTo>
                      <a:pt x="423720" y="2288219"/>
                    </a:lnTo>
                    <a:lnTo>
                      <a:pt x="190662" y="2012785"/>
                    </a:lnTo>
                    <a:lnTo>
                      <a:pt x="343281" y="1826247"/>
                    </a:lnTo>
                    <a:cubicBezTo>
                      <a:pt x="297169" y="1750628"/>
                      <a:pt x="260873" y="1669447"/>
                      <a:pt x="235268" y="1584655"/>
                    </a:cubicBezTo>
                    <a:lnTo>
                      <a:pt x="0" y="1567853"/>
                    </a:lnTo>
                    <a:lnTo>
                      <a:pt x="0" y="974617"/>
                    </a:lnTo>
                    <a:lnTo>
                      <a:pt x="242259" y="958425"/>
                    </a:lnTo>
                    <a:cubicBezTo>
                      <a:pt x="269210" y="874862"/>
                      <a:pt x="306575" y="795033"/>
                      <a:pt x="353473" y="720804"/>
                    </a:cubicBezTo>
                    <a:lnTo>
                      <a:pt x="211846" y="550869"/>
                    </a:lnTo>
                    <a:lnTo>
                      <a:pt x="466096" y="254251"/>
                    </a:lnTo>
                    <a:lnTo>
                      <a:pt x="678504" y="395869"/>
                    </a:lnTo>
                    <a:cubicBezTo>
                      <a:pt x="772639" y="336050"/>
                      <a:pt x="875757" y="291716"/>
                      <a:pt x="983932" y="264557"/>
                    </a:cubicBezTo>
                    <a:lnTo>
                      <a:pt x="1017003" y="0"/>
                    </a:lnTo>
                    <a:lnTo>
                      <a:pt x="1504302" y="0"/>
                    </a:lnTo>
                    <a:lnTo>
                      <a:pt x="1538888" y="276673"/>
                    </a:lnTo>
                    <a:cubicBezTo>
                      <a:pt x="1642567" y="307599"/>
                      <a:pt x="1740808" y="354441"/>
                      <a:pt x="1830105" y="415528"/>
                    </a:cubicBezTo>
                    <a:lnTo>
                      <a:pt x="2033940" y="296618"/>
                    </a:lnTo>
                    <a:lnTo>
                      <a:pt x="2309374" y="572053"/>
                    </a:lnTo>
                    <a:lnTo>
                      <a:pt x="1890551" y="990876"/>
                    </a:lnTo>
                    <a:cubicBezTo>
                      <a:pt x="1735722" y="637127"/>
                      <a:pt x="1323442" y="475869"/>
                      <a:pt x="969693" y="630698"/>
                    </a:cubicBezTo>
                    <a:cubicBezTo>
                      <a:pt x="615944" y="785527"/>
                      <a:pt x="454683" y="1197807"/>
                      <a:pt x="609514" y="1551556"/>
                    </a:cubicBezTo>
                    <a:cubicBezTo>
                      <a:pt x="720871" y="1805997"/>
                      <a:pt x="972283" y="1970399"/>
                      <a:pt x="1250023" y="1970399"/>
                    </a:cubicBezTo>
                    <a:cubicBezTo>
                      <a:pt x="1514875" y="1970399"/>
                      <a:pt x="1754657" y="1830495"/>
                      <a:pt x="1913573" y="1558042"/>
                    </a:cubicBezTo>
                    <a:lnTo>
                      <a:pt x="2652894" y="723243"/>
                    </a:lnTo>
                    <a:lnTo>
                      <a:pt x="2491588" y="529676"/>
                    </a:lnTo>
                    <a:lnTo>
                      <a:pt x="2724646" y="254241"/>
                    </a:lnTo>
                    <a:lnTo>
                      <a:pt x="2976267" y="398069"/>
                    </a:lnTo>
                    <a:cubicBezTo>
                      <a:pt x="3065117" y="341156"/>
                      <a:pt x="3162081" y="298045"/>
                      <a:pt x="3263856" y="270205"/>
                    </a:cubicBezTo>
                    <a:lnTo>
                      <a:pt x="3317881" y="38"/>
                    </a:lnTo>
                    <a:lnTo>
                      <a:pt x="3784006" y="38"/>
                    </a:lnTo>
                    <a:lnTo>
                      <a:pt x="3801780" y="266738"/>
                    </a:lnTo>
                    <a:cubicBezTo>
                      <a:pt x="3915747" y="295896"/>
                      <a:pt x="4023979" y="344101"/>
                      <a:pt x="4121887" y="409318"/>
                    </a:cubicBezTo>
                    <a:lnTo>
                      <a:pt x="4356059" y="275501"/>
                    </a:lnTo>
                    <a:lnTo>
                      <a:pt x="4589145" y="550869"/>
                    </a:lnTo>
                    <a:lnTo>
                      <a:pt x="4436526" y="737407"/>
                    </a:lnTo>
                    <a:cubicBezTo>
                      <a:pt x="4482646" y="813025"/>
                      <a:pt x="4518946" y="894207"/>
                      <a:pt x="4544559" y="978999"/>
                    </a:cubicBezTo>
                    <a:close/>
                  </a:path>
                </a:pathLst>
              </a:custGeom>
              <a:solidFill>
                <a:srgbClr val="FFFFFF"/>
              </a:solidFill>
              <a:ln w="9525" cap="flat">
                <a:noFill/>
                <a:prstDash val="solid"/>
                <a:miter/>
              </a:ln>
            </p:spPr>
            <p:txBody>
              <a:bodyPr rtlCol="0" anchor="ctr"/>
              <a:lstStyle/>
              <a:p>
                <a:endParaRPr lang="en-IN" sz="2400"/>
              </a:p>
            </p:txBody>
          </p:sp>
          <p:sp>
            <p:nvSpPr>
              <p:cNvPr id="17" name="Freeform: Shape 16">
                <a:extLst>
                  <a:ext uri="{FF2B5EF4-FFF2-40B4-BE49-F238E27FC236}">
                    <a16:creationId xmlns:a16="http://schemas.microsoft.com/office/drawing/2014/main" id="{82CADEBE-01B5-97CE-EF51-3CA37A522FB3}"/>
                  </a:ext>
                </a:extLst>
              </p:cNvPr>
              <p:cNvSpPr/>
              <p:nvPr/>
            </p:nvSpPr>
            <p:spPr>
              <a:xfrm>
                <a:off x="8092875" y="210836"/>
                <a:ext cx="118478" cy="144993"/>
              </a:xfrm>
              <a:custGeom>
                <a:avLst/>
                <a:gdLst>
                  <a:gd name="connsiteX0" fmla="*/ 635723 w 890099"/>
                  <a:gd name="connsiteY0" fmla="*/ 812844 h 1089298"/>
                  <a:gd name="connsiteX1" fmla="*/ 635723 w 890099"/>
                  <a:gd name="connsiteY1" fmla="*/ 1089298 h 1089298"/>
                  <a:gd name="connsiteX2" fmla="*/ 296728 w 890099"/>
                  <a:gd name="connsiteY2" fmla="*/ 1089298 h 1089298"/>
                  <a:gd name="connsiteX3" fmla="*/ 296728 w 890099"/>
                  <a:gd name="connsiteY3" fmla="*/ 830380 h 1089298"/>
                  <a:gd name="connsiteX4" fmla="*/ 25465 w 890099"/>
                  <a:gd name="connsiteY4" fmla="*/ 263176 h 1089298"/>
                  <a:gd name="connsiteX5" fmla="*/ 275563 w 890099"/>
                  <a:gd name="connsiteY5" fmla="*/ 0 h 1089298"/>
                  <a:gd name="connsiteX6" fmla="*/ 275563 w 890099"/>
                  <a:gd name="connsiteY6" fmla="*/ 432502 h 1089298"/>
                  <a:gd name="connsiteX7" fmla="*/ 466254 w 890099"/>
                  <a:gd name="connsiteY7" fmla="*/ 538439 h 1089298"/>
                  <a:gd name="connsiteX8" fmla="*/ 635799 w 890099"/>
                  <a:gd name="connsiteY8" fmla="*/ 432502 h 1089298"/>
                  <a:gd name="connsiteX9" fmla="*/ 635799 w 890099"/>
                  <a:gd name="connsiteY9" fmla="*/ 9773 h 1089298"/>
                  <a:gd name="connsiteX10" fmla="*/ 847301 w 890099"/>
                  <a:gd name="connsiteY10" fmla="*/ 601304 h 1089298"/>
                  <a:gd name="connsiteX11" fmla="*/ 635723 w 890099"/>
                  <a:gd name="connsiteY11" fmla="*/ 812844 h 10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099" h="1089298">
                    <a:moveTo>
                      <a:pt x="635723" y="812844"/>
                    </a:moveTo>
                    <a:lnTo>
                      <a:pt x="635723" y="1089298"/>
                    </a:lnTo>
                    <a:lnTo>
                      <a:pt x="296728" y="1089298"/>
                    </a:lnTo>
                    <a:lnTo>
                      <a:pt x="296728" y="830380"/>
                    </a:lnTo>
                    <a:cubicBezTo>
                      <a:pt x="65194" y="748655"/>
                      <a:pt x="-56250" y="494709"/>
                      <a:pt x="25465" y="263176"/>
                    </a:cubicBezTo>
                    <a:cubicBezTo>
                      <a:pt x="67585" y="143856"/>
                      <a:pt x="158549" y="48139"/>
                      <a:pt x="275563" y="0"/>
                    </a:cubicBezTo>
                    <a:lnTo>
                      <a:pt x="275563" y="432502"/>
                    </a:lnTo>
                    <a:lnTo>
                      <a:pt x="466254" y="538439"/>
                    </a:lnTo>
                    <a:lnTo>
                      <a:pt x="635799" y="432502"/>
                    </a:lnTo>
                    <a:lnTo>
                      <a:pt x="635799" y="9773"/>
                    </a:lnTo>
                    <a:cubicBezTo>
                      <a:pt x="857550" y="114710"/>
                      <a:pt x="952248" y="379552"/>
                      <a:pt x="847301" y="601304"/>
                    </a:cubicBezTo>
                    <a:cubicBezTo>
                      <a:pt x="803363" y="694163"/>
                      <a:pt x="728591" y="768915"/>
                      <a:pt x="635723" y="812844"/>
                    </a:cubicBezTo>
                    <a:close/>
                  </a:path>
                </a:pathLst>
              </a:custGeom>
              <a:solidFill>
                <a:srgbClr val="1376BC"/>
              </a:solidFill>
              <a:ln w="9525" cap="flat">
                <a:noFill/>
                <a:prstDash val="solid"/>
                <a:miter/>
              </a:ln>
            </p:spPr>
            <p:txBody>
              <a:bodyPr rtlCol="0" anchor="ctr"/>
              <a:lstStyle/>
              <a:p>
                <a:endParaRPr lang="en-IN" sz="2400"/>
              </a:p>
            </p:txBody>
          </p:sp>
        </p:grpSp>
        <p:grpSp>
          <p:nvGrpSpPr>
            <p:cNvPr id="5" name="Group 4">
              <a:extLst>
                <a:ext uri="{FF2B5EF4-FFF2-40B4-BE49-F238E27FC236}">
                  <a16:creationId xmlns:a16="http://schemas.microsoft.com/office/drawing/2014/main" id="{94747285-D256-9EC6-6ED0-B74B74E6E59A}"/>
                </a:ext>
              </a:extLst>
            </p:cNvPr>
            <p:cNvGrpSpPr/>
            <p:nvPr userDrawn="1"/>
          </p:nvGrpSpPr>
          <p:grpSpPr>
            <a:xfrm>
              <a:off x="8322300" y="117848"/>
              <a:ext cx="878497" cy="346249"/>
              <a:chOff x="8322300" y="117848"/>
              <a:chExt cx="878497" cy="346249"/>
            </a:xfrm>
          </p:grpSpPr>
          <p:sp>
            <p:nvSpPr>
              <p:cNvPr id="6" name="TextBox 5">
                <a:extLst>
                  <a:ext uri="{FF2B5EF4-FFF2-40B4-BE49-F238E27FC236}">
                    <a16:creationId xmlns:a16="http://schemas.microsoft.com/office/drawing/2014/main" id="{B2EE352E-01DB-3CDB-8BF4-1120841B3271}"/>
                  </a:ext>
                </a:extLst>
              </p:cNvPr>
              <p:cNvSpPr txBox="1"/>
              <p:nvPr userDrawn="1"/>
            </p:nvSpPr>
            <p:spPr>
              <a:xfrm>
                <a:off x="8322300" y="117848"/>
                <a:ext cx="878497" cy="346249"/>
              </a:xfrm>
              <a:prstGeom prst="rect">
                <a:avLst/>
              </a:prstGeom>
              <a:noFill/>
            </p:spPr>
            <p:txBody>
              <a:bodyPr wrap="square" rtlCol="0">
                <a:spAutoFit/>
              </a:bodyPr>
              <a:lstStyle/>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CHANGE </a:t>
                </a:r>
              </a:p>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EXCELLENCE</a:t>
                </a:r>
              </a:p>
            </p:txBody>
          </p:sp>
          <p:cxnSp>
            <p:nvCxnSpPr>
              <p:cNvPr id="7" name="Straight Connector 6">
                <a:extLst>
                  <a:ext uri="{FF2B5EF4-FFF2-40B4-BE49-F238E27FC236}">
                    <a16:creationId xmlns:a16="http://schemas.microsoft.com/office/drawing/2014/main" id="{18A61246-D0A5-7127-3A7A-C51C57A17B22}"/>
                  </a:ext>
                </a:extLst>
              </p:cNvPr>
              <p:cNvCxnSpPr/>
              <p:nvPr userDrawn="1"/>
            </p:nvCxnSpPr>
            <p:spPr>
              <a:xfrm>
                <a:off x="8362021" y="146172"/>
                <a:ext cx="0" cy="2743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05161784"/>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tement re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375983" y="3438305"/>
            <a:ext cx="9201151" cy="2676747"/>
          </a:xfrm>
          <a:prstGeom prst="rect">
            <a:avLst/>
          </a:prstGeom>
        </p:spPr>
        <p:txBody>
          <a:bodyPr wrap="square" lIns="0" tIns="0" rIns="0" bIns="0" anchor="t" anchorCtr="0">
            <a:noAutofit/>
          </a:bodyPr>
          <a:lstStyle>
            <a:lvl1pPr>
              <a:lnSpc>
                <a:spcPct val="90000"/>
              </a:lnSpc>
              <a:defRPr sz="5400">
                <a:solidFill>
                  <a:srgbClr val="FBEECE"/>
                </a:solidFill>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10" name="Rectangle 9">
            <a:extLst>
              <a:ext uri="{FF2B5EF4-FFF2-40B4-BE49-F238E27FC236}">
                <a16:creationId xmlns:a16="http://schemas.microsoft.com/office/drawing/2014/main" id="{06CBAE8D-A442-4706-952E-6CCFA561BE14}"/>
              </a:ext>
              <a:ext uri="{C183D7F6-B498-43B3-948B-1728B52AA6E4}">
                <adec:decorative xmlns:adec="http://schemas.microsoft.com/office/drawing/2017/decorative" val="1"/>
              </a:ext>
            </a:extLst>
          </p:cNvPr>
          <p:cNvSpPr>
            <a:spLocks noChangeAspect="1"/>
          </p:cNvSpPr>
          <p:nvPr userDrawn="1"/>
        </p:nvSpPr>
        <p:spPr>
          <a:xfrm>
            <a:off x="375981" y="2914651"/>
            <a:ext cx="457200" cy="1143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tx2"/>
              </a:solidFill>
            </a:endParaRPr>
          </a:p>
        </p:txBody>
      </p:sp>
      <p:grpSp>
        <p:nvGrpSpPr>
          <p:cNvPr id="4" name="Group 3">
            <a:extLst>
              <a:ext uri="{FF2B5EF4-FFF2-40B4-BE49-F238E27FC236}">
                <a16:creationId xmlns:a16="http://schemas.microsoft.com/office/drawing/2014/main" id="{026741E5-09B5-EC56-6C82-34080D2E0A9F}"/>
              </a:ext>
            </a:extLst>
          </p:cNvPr>
          <p:cNvGrpSpPr/>
          <p:nvPr userDrawn="1"/>
        </p:nvGrpSpPr>
        <p:grpSpPr>
          <a:xfrm>
            <a:off x="10162046" y="132296"/>
            <a:ext cx="2029956" cy="475256"/>
            <a:chOff x="7678330" y="107655"/>
            <a:chExt cx="1522467" cy="356442"/>
          </a:xfrm>
        </p:grpSpPr>
        <p:grpSp>
          <p:nvGrpSpPr>
            <p:cNvPr id="5" name="Group 4">
              <a:extLst>
                <a:ext uri="{FF2B5EF4-FFF2-40B4-BE49-F238E27FC236}">
                  <a16:creationId xmlns:a16="http://schemas.microsoft.com/office/drawing/2014/main" id="{2EA767DD-9FD6-023C-78A5-896C39D1F474}"/>
                </a:ext>
              </a:extLst>
            </p:cNvPr>
            <p:cNvGrpSpPr/>
            <p:nvPr userDrawn="1"/>
          </p:nvGrpSpPr>
          <p:grpSpPr>
            <a:xfrm>
              <a:off x="7678330" y="107655"/>
              <a:ext cx="636222" cy="341239"/>
              <a:chOff x="7678330" y="107655"/>
              <a:chExt cx="636222" cy="341239"/>
            </a:xfrm>
          </p:grpSpPr>
          <p:sp>
            <p:nvSpPr>
              <p:cNvPr id="15" name="Freeform: Shape 14">
                <a:extLst>
                  <a:ext uri="{FF2B5EF4-FFF2-40B4-BE49-F238E27FC236}">
                    <a16:creationId xmlns:a16="http://schemas.microsoft.com/office/drawing/2014/main" id="{B97603E4-7251-EC2A-2CBE-D3E72EA0ABC4}"/>
                  </a:ext>
                </a:extLst>
              </p:cNvPr>
              <p:cNvSpPr/>
              <p:nvPr/>
            </p:nvSpPr>
            <p:spPr>
              <a:xfrm>
                <a:off x="7781874" y="215555"/>
                <a:ext cx="63217" cy="63212"/>
              </a:xfrm>
              <a:custGeom>
                <a:avLst/>
                <a:gdLst>
                  <a:gd name="connsiteX0" fmla="*/ 405251 w 474938"/>
                  <a:gd name="connsiteY0" fmla="*/ 405225 h 474898"/>
                  <a:gd name="connsiteX1" fmla="*/ 69694 w 474938"/>
                  <a:gd name="connsiteY1" fmla="*/ 405577 h 474898"/>
                  <a:gd name="connsiteX2" fmla="*/ 505 w 474938"/>
                  <a:gd name="connsiteY2" fmla="*/ 252825 h 474898"/>
                  <a:gd name="connsiteX3" fmla="*/ 114 w 474938"/>
                  <a:gd name="connsiteY3" fmla="*/ 252825 h 474898"/>
                  <a:gd name="connsiteX4" fmla="*/ 114 w 474938"/>
                  <a:gd name="connsiteY4" fmla="*/ 244614 h 474898"/>
                  <a:gd name="connsiteX5" fmla="*/ 114 w 474938"/>
                  <a:gd name="connsiteY5" fmla="*/ 229831 h 474898"/>
                  <a:gd name="connsiteX6" fmla="*/ 114 w 474938"/>
                  <a:gd name="connsiteY6" fmla="*/ 393 h 474898"/>
                  <a:gd name="connsiteX7" fmla="*/ 223523 w 474938"/>
                  <a:gd name="connsiteY7" fmla="*/ 393 h 474898"/>
                  <a:gd name="connsiteX8" fmla="*/ 251060 w 474938"/>
                  <a:gd name="connsiteY8" fmla="*/ 393 h 474898"/>
                  <a:gd name="connsiteX9" fmla="*/ 252594 w 474938"/>
                  <a:gd name="connsiteY9" fmla="*/ 393 h 474898"/>
                  <a:gd name="connsiteX10" fmla="*/ 252594 w 474938"/>
                  <a:gd name="connsiteY10" fmla="*/ 469 h 474898"/>
                  <a:gd name="connsiteX11" fmla="*/ 474459 w 474938"/>
                  <a:gd name="connsiteY11" fmla="*/ 252196 h 474898"/>
                  <a:gd name="connsiteX12" fmla="*/ 405251 w 474938"/>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8" h="474898">
                    <a:moveTo>
                      <a:pt x="405251" y="405225"/>
                    </a:moveTo>
                    <a:cubicBezTo>
                      <a:pt x="312687" y="497988"/>
                      <a:pt x="162449" y="498141"/>
                      <a:pt x="69694" y="405577"/>
                    </a:cubicBezTo>
                    <a:cubicBezTo>
                      <a:pt x="28804" y="364781"/>
                      <a:pt x="4210" y="310470"/>
                      <a:pt x="505" y="252825"/>
                    </a:cubicBezTo>
                    <a:lnTo>
                      <a:pt x="114" y="252825"/>
                    </a:lnTo>
                    <a:lnTo>
                      <a:pt x="114" y="244614"/>
                    </a:lnTo>
                    <a:cubicBezTo>
                      <a:pt x="-38" y="239680"/>
                      <a:pt x="-38" y="234765"/>
                      <a:pt x="114" y="229831"/>
                    </a:cubicBezTo>
                    <a:lnTo>
                      <a:pt x="114" y="393"/>
                    </a:lnTo>
                    <a:lnTo>
                      <a:pt x="223523" y="393"/>
                    </a:lnTo>
                    <a:cubicBezTo>
                      <a:pt x="232696" y="-131"/>
                      <a:pt x="241887" y="-131"/>
                      <a:pt x="251060" y="393"/>
                    </a:cubicBezTo>
                    <a:lnTo>
                      <a:pt x="252594" y="393"/>
                    </a:lnTo>
                    <a:lnTo>
                      <a:pt x="252594" y="469"/>
                    </a:lnTo>
                    <a:cubicBezTo>
                      <a:pt x="383372" y="8718"/>
                      <a:pt x="482708" y="121418"/>
                      <a:pt x="474459" y="252196"/>
                    </a:cubicBezTo>
                    <a:cubicBezTo>
                      <a:pt x="470821" y="309936"/>
                      <a:pt x="446208" y="364362"/>
                      <a:pt x="405251" y="405225"/>
                    </a:cubicBezTo>
                    <a:close/>
                  </a:path>
                </a:pathLst>
              </a:custGeom>
              <a:solidFill>
                <a:srgbClr val="1376BC"/>
              </a:solidFill>
              <a:ln w="9525" cap="flat">
                <a:noFill/>
                <a:prstDash val="solid"/>
                <a:miter/>
              </a:ln>
            </p:spPr>
            <p:txBody>
              <a:bodyPr rtlCol="0" anchor="ctr"/>
              <a:lstStyle/>
              <a:p>
                <a:endParaRPr lang="en-IN" sz="2400"/>
              </a:p>
            </p:txBody>
          </p:sp>
          <p:sp>
            <p:nvSpPr>
              <p:cNvPr id="16" name="Freeform: Shape 15">
                <a:extLst>
                  <a:ext uri="{FF2B5EF4-FFF2-40B4-BE49-F238E27FC236}">
                    <a16:creationId xmlns:a16="http://schemas.microsoft.com/office/drawing/2014/main" id="{53B49F81-520D-D8E3-F941-B7F6249BCFCF}"/>
                  </a:ext>
                </a:extLst>
              </p:cNvPr>
              <p:cNvSpPr/>
              <p:nvPr/>
            </p:nvSpPr>
            <p:spPr>
              <a:xfrm>
                <a:off x="7844538" y="215555"/>
                <a:ext cx="63217" cy="63212"/>
              </a:xfrm>
              <a:custGeom>
                <a:avLst/>
                <a:gdLst>
                  <a:gd name="connsiteX0" fmla="*/ 69687 w 474937"/>
                  <a:gd name="connsiteY0" fmla="*/ 405225 h 474898"/>
                  <a:gd name="connsiteX1" fmla="*/ 405244 w 474937"/>
                  <a:gd name="connsiteY1" fmla="*/ 405577 h 474898"/>
                  <a:gd name="connsiteX2" fmla="*/ 474433 w 474937"/>
                  <a:gd name="connsiteY2" fmla="*/ 252825 h 474898"/>
                  <a:gd name="connsiteX3" fmla="*/ 474824 w 474937"/>
                  <a:gd name="connsiteY3" fmla="*/ 252825 h 474898"/>
                  <a:gd name="connsiteX4" fmla="*/ 474824 w 474937"/>
                  <a:gd name="connsiteY4" fmla="*/ 244614 h 474898"/>
                  <a:gd name="connsiteX5" fmla="*/ 474824 w 474937"/>
                  <a:gd name="connsiteY5" fmla="*/ 229831 h 474898"/>
                  <a:gd name="connsiteX6" fmla="*/ 474824 w 474937"/>
                  <a:gd name="connsiteY6" fmla="*/ 393 h 474898"/>
                  <a:gd name="connsiteX7" fmla="*/ 251415 w 474937"/>
                  <a:gd name="connsiteY7" fmla="*/ 393 h 474898"/>
                  <a:gd name="connsiteX8" fmla="*/ 223869 w 474937"/>
                  <a:gd name="connsiteY8" fmla="*/ 393 h 474898"/>
                  <a:gd name="connsiteX9" fmla="*/ 222345 w 474937"/>
                  <a:gd name="connsiteY9" fmla="*/ 393 h 474898"/>
                  <a:gd name="connsiteX10" fmla="*/ 222345 w 474937"/>
                  <a:gd name="connsiteY10" fmla="*/ 469 h 474898"/>
                  <a:gd name="connsiteX11" fmla="*/ 479 w 474937"/>
                  <a:gd name="connsiteY11" fmla="*/ 252196 h 474898"/>
                  <a:gd name="connsiteX12" fmla="*/ 69687 w 474937"/>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7" h="474898">
                    <a:moveTo>
                      <a:pt x="69687" y="405225"/>
                    </a:moveTo>
                    <a:cubicBezTo>
                      <a:pt x="162251" y="497988"/>
                      <a:pt x="312489" y="498141"/>
                      <a:pt x="405244" y="405577"/>
                    </a:cubicBezTo>
                    <a:cubicBezTo>
                      <a:pt x="446134" y="364781"/>
                      <a:pt x="470728" y="310470"/>
                      <a:pt x="474433" y="252825"/>
                    </a:cubicBezTo>
                    <a:lnTo>
                      <a:pt x="474824" y="252825"/>
                    </a:lnTo>
                    <a:lnTo>
                      <a:pt x="474824" y="244614"/>
                    </a:lnTo>
                    <a:cubicBezTo>
                      <a:pt x="474976" y="239680"/>
                      <a:pt x="474976" y="234765"/>
                      <a:pt x="474824" y="229831"/>
                    </a:cubicBezTo>
                    <a:lnTo>
                      <a:pt x="474824" y="393"/>
                    </a:lnTo>
                    <a:lnTo>
                      <a:pt x="251415" y="393"/>
                    </a:lnTo>
                    <a:cubicBezTo>
                      <a:pt x="242242" y="-131"/>
                      <a:pt x="233041" y="-131"/>
                      <a:pt x="223869" y="393"/>
                    </a:cubicBezTo>
                    <a:lnTo>
                      <a:pt x="222345" y="393"/>
                    </a:lnTo>
                    <a:lnTo>
                      <a:pt x="222345" y="469"/>
                    </a:lnTo>
                    <a:cubicBezTo>
                      <a:pt x="91566" y="8718"/>
                      <a:pt x="-7770" y="121418"/>
                      <a:pt x="479" y="252196"/>
                    </a:cubicBezTo>
                    <a:cubicBezTo>
                      <a:pt x="4117" y="309936"/>
                      <a:pt x="28730" y="364362"/>
                      <a:pt x="69687" y="405225"/>
                    </a:cubicBezTo>
                    <a:close/>
                  </a:path>
                </a:pathLst>
              </a:custGeom>
              <a:solidFill>
                <a:srgbClr val="6FA643"/>
              </a:solidFill>
              <a:ln w="9525" cap="flat">
                <a:noFill/>
                <a:prstDash val="solid"/>
                <a:miter/>
              </a:ln>
            </p:spPr>
            <p:txBody>
              <a:bodyPr rtlCol="0" anchor="ctr"/>
              <a:lstStyle/>
              <a:p>
                <a:endParaRPr lang="en-IN" sz="2400"/>
              </a:p>
            </p:txBody>
          </p:sp>
          <p:sp>
            <p:nvSpPr>
              <p:cNvPr id="17" name="Freeform: Shape 16">
                <a:extLst>
                  <a:ext uri="{FF2B5EF4-FFF2-40B4-BE49-F238E27FC236}">
                    <a16:creationId xmlns:a16="http://schemas.microsoft.com/office/drawing/2014/main" id="{3BF0ADB9-23C4-6212-F0F7-9B851DA375B6}"/>
                  </a:ext>
                </a:extLst>
              </p:cNvPr>
              <p:cNvSpPr/>
              <p:nvPr/>
            </p:nvSpPr>
            <p:spPr>
              <a:xfrm>
                <a:off x="7781874" y="275478"/>
                <a:ext cx="63213" cy="63214"/>
              </a:xfrm>
              <a:custGeom>
                <a:avLst/>
                <a:gdLst>
                  <a:gd name="connsiteX0" fmla="*/ 405251 w 474902"/>
                  <a:gd name="connsiteY0" fmla="*/ 69679 h 474910"/>
                  <a:gd name="connsiteX1" fmla="*/ 69694 w 474902"/>
                  <a:gd name="connsiteY1" fmla="*/ 69317 h 474910"/>
                  <a:gd name="connsiteX2" fmla="*/ 505 w 474902"/>
                  <a:gd name="connsiteY2" fmla="*/ 222031 h 474910"/>
                  <a:gd name="connsiteX3" fmla="*/ 114 w 474902"/>
                  <a:gd name="connsiteY3" fmla="*/ 222031 h 474910"/>
                  <a:gd name="connsiteX4" fmla="*/ 114 w 474902"/>
                  <a:gd name="connsiteY4" fmla="*/ 230242 h 474910"/>
                  <a:gd name="connsiteX5" fmla="*/ 114 w 474902"/>
                  <a:gd name="connsiteY5" fmla="*/ 245025 h 474910"/>
                  <a:gd name="connsiteX6" fmla="*/ 114 w 474902"/>
                  <a:gd name="connsiteY6" fmla="*/ 474511 h 474910"/>
                  <a:gd name="connsiteX7" fmla="*/ 223523 w 474902"/>
                  <a:gd name="connsiteY7" fmla="*/ 474511 h 474910"/>
                  <a:gd name="connsiteX8" fmla="*/ 251060 w 474902"/>
                  <a:gd name="connsiteY8" fmla="*/ 474511 h 474910"/>
                  <a:gd name="connsiteX9" fmla="*/ 252594 w 474902"/>
                  <a:gd name="connsiteY9" fmla="*/ 474511 h 474910"/>
                  <a:gd name="connsiteX10" fmla="*/ 252594 w 474902"/>
                  <a:gd name="connsiteY10" fmla="*/ 474396 h 474910"/>
                  <a:gd name="connsiteX11" fmla="*/ 474421 w 474902"/>
                  <a:gd name="connsiteY11" fmla="*/ 222632 h 474910"/>
                  <a:gd name="connsiteX12" fmla="*/ 4052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405251" y="69679"/>
                    </a:moveTo>
                    <a:cubicBezTo>
                      <a:pt x="312687" y="-23085"/>
                      <a:pt x="162449" y="-23247"/>
                      <a:pt x="69694" y="69317"/>
                    </a:cubicBezTo>
                    <a:cubicBezTo>
                      <a:pt x="28813" y="110113"/>
                      <a:pt x="4220" y="164405"/>
                      <a:pt x="505" y="222031"/>
                    </a:cubicBezTo>
                    <a:lnTo>
                      <a:pt x="114" y="222031"/>
                    </a:lnTo>
                    <a:lnTo>
                      <a:pt x="114" y="230242"/>
                    </a:lnTo>
                    <a:cubicBezTo>
                      <a:pt x="-38" y="235176"/>
                      <a:pt x="-38" y="240100"/>
                      <a:pt x="114" y="245025"/>
                    </a:cubicBezTo>
                    <a:lnTo>
                      <a:pt x="114" y="474511"/>
                    </a:lnTo>
                    <a:lnTo>
                      <a:pt x="223523" y="474511"/>
                    </a:lnTo>
                    <a:cubicBezTo>
                      <a:pt x="232696" y="475044"/>
                      <a:pt x="241887" y="475044"/>
                      <a:pt x="251060" y="474511"/>
                    </a:cubicBezTo>
                    <a:lnTo>
                      <a:pt x="252594" y="474511"/>
                    </a:lnTo>
                    <a:lnTo>
                      <a:pt x="252594" y="474396"/>
                    </a:lnTo>
                    <a:cubicBezTo>
                      <a:pt x="383372" y="466129"/>
                      <a:pt x="482689" y="353410"/>
                      <a:pt x="474421" y="222632"/>
                    </a:cubicBezTo>
                    <a:cubicBezTo>
                      <a:pt x="470773" y="164919"/>
                      <a:pt x="446180" y="110532"/>
                      <a:pt x="405251" y="69679"/>
                    </a:cubicBezTo>
                    <a:close/>
                  </a:path>
                </a:pathLst>
              </a:custGeom>
              <a:solidFill>
                <a:srgbClr val="818282"/>
              </a:solidFill>
              <a:ln w="9525" cap="flat">
                <a:noFill/>
                <a:prstDash val="solid"/>
                <a:miter/>
              </a:ln>
            </p:spPr>
            <p:txBody>
              <a:bodyPr rtlCol="0" anchor="ctr"/>
              <a:lstStyle/>
              <a:p>
                <a:endParaRPr lang="en-IN" sz="2400"/>
              </a:p>
            </p:txBody>
          </p:sp>
          <p:sp>
            <p:nvSpPr>
              <p:cNvPr id="18" name="Freeform: Shape 17">
                <a:extLst>
                  <a:ext uri="{FF2B5EF4-FFF2-40B4-BE49-F238E27FC236}">
                    <a16:creationId xmlns:a16="http://schemas.microsoft.com/office/drawing/2014/main" id="{52D9DC1B-CFE2-32D7-9146-2FFA3F087453}"/>
                  </a:ext>
                </a:extLst>
              </p:cNvPr>
              <p:cNvSpPr/>
              <p:nvPr/>
            </p:nvSpPr>
            <p:spPr>
              <a:xfrm>
                <a:off x="7844543" y="275478"/>
                <a:ext cx="63213" cy="63214"/>
              </a:xfrm>
              <a:custGeom>
                <a:avLst/>
                <a:gdLst>
                  <a:gd name="connsiteX0" fmla="*/ 69651 w 474902"/>
                  <a:gd name="connsiteY0" fmla="*/ 69679 h 474910"/>
                  <a:gd name="connsiteX1" fmla="*/ 405208 w 474902"/>
                  <a:gd name="connsiteY1" fmla="*/ 69317 h 474910"/>
                  <a:gd name="connsiteX2" fmla="*/ 474397 w 474902"/>
                  <a:gd name="connsiteY2" fmla="*/ 222031 h 474910"/>
                  <a:gd name="connsiteX3" fmla="*/ 474788 w 474902"/>
                  <a:gd name="connsiteY3" fmla="*/ 222031 h 474910"/>
                  <a:gd name="connsiteX4" fmla="*/ 474788 w 474902"/>
                  <a:gd name="connsiteY4" fmla="*/ 230242 h 474910"/>
                  <a:gd name="connsiteX5" fmla="*/ 474788 w 474902"/>
                  <a:gd name="connsiteY5" fmla="*/ 245025 h 474910"/>
                  <a:gd name="connsiteX6" fmla="*/ 474788 w 474902"/>
                  <a:gd name="connsiteY6" fmla="*/ 474511 h 474910"/>
                  <a:gd name="connsiteX7" fmla="*/ 251379 w 474902"/>
                  <a:gd name="connsiteY7" fmla="*/ 474511 h 474910"/>
                  <a:gd name="connsiteX8" fmla="*/ 223833 w 474902"/>
                  <a:gd name="connsiteY8" fmla="*/ 474511 h 474910"/>
                  <a:gd name="connsiteX9" fmla="*/ 222309 w 474902"/>
                  <a:gd name="connsiteY9" fmla="*/ 474511 h 474910"/>
                  <a:gd name="connsiteX10" fmla="*/ 222309 w 474902"/>
                  <a:gd name="connsiteY10" fmla="*/ 474396 h 474910"/>
                  <a:gd name="connsiteX11" fmla="*/ 481 w 474902"/>
                  <a:gd name="connsiteY11" fmla="*/ 222632 h 474910"/>
                  <a:gd name="connsiteX12" fmla="*/ 696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69651" y="69679"/>
                    </a:moveTo>
                    <a:cubicBezTo>
                      <a:pt x="162215" y="-23085"/>
                      <a:pt x="312453" y="-23247"/>
                      <a:pt x="405208" y="69317"/>
                    </a:cubicBezTo>
                    <a:cubicBezTo>
                      <a:pt x="446089" y="110113"/>
                      <a:pt x="470683" y="164405"/>
                      <a:pt x="474397" y="222031"/>
                    </a:cubicBezTo>
                    <a:lnTo>
                      <a:pt x="474788" y="222031"/>
                    </a:lnTo>
                    <a:lnTo>
                      <a:pt x="474788" y="230242"/>
                    </a:lnTo>
                    <a:cubicBezTo>
                      <a:pt x="474940" y="235176"/>
                      <a:pt x="474940" y="240100"/>
                      <a:pt x="474788" y="245025"/>
                    </a:cubicBezTo>
                    <a:lnTo>
                      <a:pt x="474788" y="474511"/>
                    </a:lnTo>
                    <a:lnTo>
                      <a:pt x="251379" y="474511"/>
                    </a:lnTo>
                    <a:cubicBezTo>
                      <a:pt x="242206" y="475044"/>
                      <a:pt x="233005" y="475044"/>
                      <a:pt x="223833" y="474511"/>
                    </a:cubicBezTo>
                    <a:lnTo>
                      <a:pt x="222309" y="474511"/>
                    </a:lnTo>
                    <a:lnTo>
                      <a:pt x="222309" y="474396"/>
                    </a:lnTo>
                    <a:cubicBezTo>
                      <a:pt x="91530" y="466129"/>
                      <a:pt x="-7787" y="353410"/>
                      <a:pt x="481" y="222632"/>
                    </a:cubicBezTo>
                    <a:cubicBezTo>
                      <a:pt x="4129" y="164919"/>
                      <a:pt x="28723" y="110532"/>
                      <a:pt x="69651" y="69679"/>
                    </a:cubicBezTo>
                    <a:close/>
                  </a:path>
                </a:pathLst>
              </a:custGeom>
              <a:solidFill>
                <a:srgbClr val="EE6626"/>
              </a:solidFill>
              <a:ln w="9525" cap="flat">
                <a:noFill/>
                <a:prstDash val="solid"/>
                <a:miter/>
              </a:ln>
            </p:spPr>
            <p:txBody>
              <a:bodyPr rtlCol="0" anchor="ctr"/>
              <a:lstStyle/>
              <a:p>
                <a:endParaRPr lang="en-IN" sz="2400"/>
              </a:p>
            </p:txBody>
          </p:sp>
          <p:sp>
            <p:nvSpPr>
              <p:cNvPr id="19" name="Freeform: Shape 18">
                <a:extLst>
                  <a:ext uri="{FF2B5EF4-FFF2-40B4-BE49-F238E27FC236}">
                    <a16:creationId xmlns:a16="http://schemas.microsoft.com/office/drawing/2014/main" id="{598D35D5-18F6-8B06-6CFA-B0A18571C64B}"/>
                  </a:ext>
                </a:extLst>
              </p:cNvPr>
              <p:cNvSpPr/>
              <p:nvPr/>
            </p:nvSpPr>
            <p:spPr>
              <a:xfrm>
                <a:off x="7678330" y="107655"/>
                <a:ext cx="636222" cy="341239"/>
              </a:xfrm>
              <a:custGeom>
                <a:avLst/>
                <a:gdLst>
                  <a:gd name="connsiteX0" fmla="*/ 4779798 w 4779797"/>
                  <a:gd name="connsiteY0" fmla="*/ 995801 h 2563653"/>
                  <a:gd name="connsiteX1" fmla="*/ 4779798 w 4779797"/>
                  <a:gd name="connsiteY1" fmla="*/ 1589037 h 2563653"/>
                  <a:gd name="connsiteX2" fmla="*/ 4537539 w 4779797"/>
                  <a:gd name="connsiteY2" fmla="*/ 1605229 h 2563653"/>
                  <a:gd name="connsiteX3" fmla="*/ 4426268 w 4779797"/>
                  <a:gd name="connsiteY3" fmla="*/ 1842849 h 2563653"/>
                  <a:gd name="connsiteX4" fmla="*/ 4567886 w 4779797"/>
                  <a:gd name="connsiteY4" fmla="*/ 2012804 h 2563653"/>
                  <a:gd name="connsiteX5" fmla="*/ 4313682 w 4779797"/>
                  <a:gd name="connsiteY5" fmla="*/ 2309403 h 2563653"/>
                  <a:gd name="connsiteX6" fmla="*/ 4101275 w 4779797"/>
                  <a:gd name="connsiteY6" fmla="*/ 2167785 h 2563653"/>
                  <a:gd name="connsiteX7" fmla="*/ 3795903 w 4779797"/>
                  <a:gd name="connsiteY7" fmla="*/ 2299088 h 2563653"/>
                  <a:gd name="connsiteX8" fmla="*/ 3762832 w 4779797"/>
                  <a:gd name="connsiteY8" fmla="*/ 2563654 h 2563653"/>
                  <a:gd name="connsiteX9" fmla="*/ 3275533 w 4779797"/>
                  <a:gd name="connsiteY9" fmla="*/ 2563654 h 2563653"/>
                  <a:gd name="connsiteX10" fmla="*/ 3240948 w 4779797"/>
                  <a:gd name="connsiteY10" fmla="*/ 2286972 h 2563653"/>
                  <a:gd name="connsiteX11" fmla="*/ 2949693 w 4779797"/>
                  <a:gd name="connsiteY11" fmla="*/ 2148126 h 2563653"/>
                  <a:gd name="connsiteX12" fmla="*/ 2745858 w 4779797"/>
                  <a:gd name="connsiteY12" fmla="*/ 2267026 h 2563653"/>
                  <a:gd name="connsiteX13" fmla="*/ 2470404 w 4779797"/>
                  <a:gd name="connsiteY13" fmla="*/ 1991592 h 2563653"/>
                  <a:gd name="connsiteX14" fmla="*/ 2889228 w 4779797"/>
                  <a:gd name="connsiteY14" fmla="*/ 1572768 h 2563653"/>
                  <a:gd name="connsiteX15" fmla="*/ 3808390 w 4779797"/>
                  <a:gd name="connsiteY15" fmla="*/ 1924860 h 2563653"/>
                  <a:gd name="connsiteX16" fmla="*/ 4160482 w 4779797"/>
                  <a:gd name="connsiteY16" fmla="*/ 1005697 h 2563653"/>
                  <a:gd name="connsiteX17" fmla="*/ 3241320 w 4779797"/>
                  <a:gd name="connsiteY17" fmla="*/ 653606 h 2563653"/>
                  <a:gd name="connsiteX18" fmla="*/ 3098149 w 4779797"/>
                  <a:gd name="connsiteY18" fmla="*/ 739378 h 2563653"/>
                  <a:gd name="connsiteX19" fmla="*/ 2132028 w 4779797"/>
                  <a:gd name="connsiteY19" fmla="*/ 1846574 h 2563653"/>
                  <a:gd name="connsiteX20" fmla="*/ 2288191 w 4779797"/>
                  <a:gd name="connsiteY20" fmla="*/ 2033969 h 2563653"/>
                  <a:gd name="connsiteX21" fmla="*/ 2055133 w 4779797"/>
                  <a:gd name="connsiteY21" fmla="*/ 2309403 h 2563653"/>
                  <a:gd name="connsiteX22" fmla="*/ 1803511 w 4779797"/>
                  <a:gd name="connsiteY22" fmla="*/ 2165576 h 2563653"/>
                  <a:gd name="connsiteX23" fmla="*/ 1515923 w 4779797"/>
                  <a:gd name="connsiteY23" fmla="*/ 2293449 h 2563653"/>
                  <a:gd name="connsiteX24" fmla="*/ 1461888 w 4779797"/>
                  <a:gd name="connsiteY24" fmla="*/ 2563616 h 2563653"/>
                  <a:gd name="connsiteX25" fmla="*/ 995772 w 4779797"/>
                  <a:gd name="connsiteY25" fmla="*/ 2563616 h 2563653"/>
                  <a:gd name="connsiteX26" fmla="*/ 977998 w 4779797"/>
                  <a:gd name="connsiteY26" fmla="*/ 2296916 h 2563653"/>
                  <a:gd name="connsiteX27" fmla="*/ 657892 w 4779797"/>
                  <a:gd name="connsiteY27" fmla="*/ 2154336 h 2563653"/>
                  <a:gd name="connsiteX28" fmla="*/ 423720 w 4779797"/>
                  <a:gd name="connsiteY28" fmla="*/ 2288219 h 2563653"/>
                  <a:gd name="connsiteX29" fmla="*/ 190662 w 4779797"/>
                  <a:gd name="connsiteY29" fmla="*/ 2012785 h 2563653"/>
                  <a:gd name="connsiteX30" fmla="*/ 343281 w 4779797"/>
                  <a:gd name="connsiteY30" fmla="*/ 1826247 h 2563653"/>
                  <a:gd name="connsiteX31" fmla="*/ 235268 w 4779797"/>
                  <a:gd name="connsiteY31" fmla="*/ 1584655 h 2563653"/>
                  <a:gd name="connsiteX32" fmla="*/ 0 w 4779797"/>
                  <a:gd name="connsiteY32" fmla="*/ 1567853 h 2563653"/>
                  <a:gd name="connsiteX33" fmla="*/ 0 w 4779797"/>
                  <a:gd name="connsiteY33" fmla="*/ 974617 h 2563653"/>
                  <a:gd name="connsiteX34" fmla="*/ 242259 w 4779797"/>
                  <a:gd name="connsiteY34" fmla="*/ 958425 h 2563653"/>
                  <a:gd name="connsiteX35" fmla="*/ 353473 w 4779797"/>
                  <a:gd name="connsiteY35" fmla="*/ 720804 h 2563653"/>
                  <a:gd name="connsiteX36" fmla="*/ 211846 w 4779797"/>
                  <a:gd name="connsiteY36" fmla="*/ 550869 h 2563653"/>
                  <a:gd name="connsiteX37" fmla="*/ 466096 w 4779797"/>
                  <a:gd name="connsiteY37" fmla="*/ 254251 h 2563653"/>
                  <a:gd name="connsiteX38" fmla="*/ 678504 w 4779797"/>
                  <a:gd name="connsiteY38" fmla="*/ 395869 h 2563653"/>
                  <a:gd name="connsiteX39" fmla="*/ 983932 w 4779797"/>
                  <a:gd name="connsiteY39" fmla="*/ 264557 h 2563653"/>
                  <a:gd name="connsiteX40" fmla="*/ 1017003 w 4779797"/>
                  <a:gd name="connsiteY40" fmla="*/ 0 h 2563653"/>
                  <a:gd name="connsiteX41" fmla="*/ 1504302 w 4779797"/>
                  <a:gd name="connsiteY41" fmla="*/ 0 h 2563653"/>
                  <a:gd name="connsiteX42" fmla="*/ 1538888 w 4779797"/>
                  <a:gd name="connsiteY42" fmla="*/ 276673 h 2563653"/>
                  <a:gd name="connsiteX43" fmla="*/ 1830105 w 4779797"/>
                  <a:gd name="connsiteY43" fmla="*/ 415528 h 2563653"/>
                  <a:gd name="connsiteX44" fmla="*/ 2033940 w 4779797"/>
                  <a:gd name="connsiteY44" fmla="*/ 296618 h 2563653"/>
                  <a:gd name="connsiteX45" fmla="*/ 2309374 w 4779797"/>
                  <a:gd name="connsiteY45" fmla="*/ 572053 h 2563653"/>
                  <a:gd name="connsiteX46" fmla="*/ 1890551 w 4779797"/>
                  <a:gd name="connsiteY46" fmla="*/ 990876 h 2563653"/>
                  <a:gd name="connsiteX47" fmla="*/ 969693 w 4779797"/>
                  <a:gd name="connsiteY47" fmla="*/ 630698 h 2563653"/>
                  <a:gd name="connsiteX48" fmla="*/ 609514 w 4779797"/>
                  <a:gd name="connsiteY48" fmla="*/ 1551556 h 2563653"/>
                  <a:gd name="connsiteX49" fmla="*/ 1250023 w 4779797"/>
                  <a:gd name="connsiteY49" fmla="*/ 1970399 h 2563653"/>
                  <a:gd name="connsiteX50" fmla="*/ 1913573 w 4779797"/>
                  <a:gd name="connsiteY50" fmla="*/ 1558042 h 2563653"/>
                  <a:gd name="connsiteX51" fmla="*/ 2652894 w 4779797"/>
                  <a:gd name="connsiteY51" fmla="*/ 723243 h 2563653"/>
                  <a:gd name="connsiteX52" fmla="*/ 2491588 w 4779797"/>
                  <a:gd name="connsiteY52" fmla="*/ 529676 h 2563653"/>
                  <a:gd name="connsiteX53" fmla="*/ 2724646 w 4779797"/>
                  <a:gd name="connsiteY53" fmla="*/ 254241 h 2563653"/>
                  <a:gd name="connsiteX54" fmla="*/ 2976267 w 4779797"/>
                  <a:gd name="connsiteY54" fmla="*/ 398069 h 2563653"/>
                  <a:gd name="connsiteX55" fmla="*/ 3263856 w 4779797"/>
                  <a:gd name="connsiteY55" fmla="*/ 270205 h 2563653"/>
                  <a:gd name="connsiteX56" fmla="*/ 3317881 w 4779797"/>
                  <a:gd name="connsiteY56" fmla="*/ 38 h 2563653"/>
                  <a:gd name="connsiteX57" fmla="*/ 3784006 w 4779797"/>
                  <a:gd name="connsiteY57" fmla="*/ 38 h 2563653"/>
                  <a:gd name="connsiteX58" fmla="*/ 3801780 w 4779797"/>
                  <a:gd name="connsiteY58" fmla="*/ 266738 h 2563653"/>
                  <a:gd name="connsiteX59" fmla="*/ 4121887 w 4779797"/>
                  <a:gd name="connsiteY59" fmla="*/ 409318 h 2563653"/>
                  <a:gd name="connsiteX60" fmla="*/ 4356059 w 4779797"/>
                  <a:gd name="connsiteY60" fmla="*/ 275501 h 2563653"/>
                  <a:gd name="connsiteX61" fmla="*/ 4589145 w 4779797"/>
                  <a:gd name="connsiteY61" fmla="*/ 550869 h 2563653"/>
                  <a:gd name="connsiteX62" fmla="*/ 4436526 w 4779797"/>
                  <a:gd name="connsiteY62" fmla="*/ 737407 h 2563653"/>
                  <a:gd name="connsiteX63" fmla="*/ 4544559 w 4779797"/>
                  <a:gd name="connsiteY63" fmla="*/ 978999 h 256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79797" h="2563653">
                    <a:moveTo>
                      <a:pt x="4779798" y="995801"/>
                    </a:moveTo>
                    <a:lnTo>
                      <a:pt x="4779798" y="1589037"/>
                    </a:lnTo>
                    <a:lnTo>
                      <a:pt x="4537539" y="1605229"/>
                    </a:lnTo>
                    <a:cubicBezTo>
                      <a:pt x="4510574" y="1688792"/>
                      <a:pt x="4473188" y="1768631"/>
                      <a:pt x="4426268" y="1842849"/>
                    </a:cubicBezTo>
                    <a:lnTo>
                      <a:pt x="4567886" y="2012804"/>
                    </a:lnTo>
                    <a:lnTo>
                      <a:pt x="4313682" y="2309403"/>
                    </a:lnTo>
                    <a:lnTo>
                      <a:pt x="4101275" y="2167785"/>
                    </a:lnTo>
                    <a:cubicBezTo>
                      <a:pt x="4007158" y="2227593"/>
                      <a:pt x="3904060" y="2271922"/>
                      <a:pt x="3795903" y="2299088"/>
                    </a:cubicBezTo>
                    <a:lnTo>
                      <a:pt x="3762832" y="2563654"/>
                    </a:lnTo>
                    <a:lnTo>
                      <a:pt x="3275533" y="2563654"/>
                    </a:lnTo>
                    <a:lnTo>
                      <a:pt x="3240948" y="2286972"/>
                    </a:lnTo>
                    <a:cubicBezTo>
                      <a:pt x="3137259" y="2256054"/>
                      <a:pt x="3038999" y="2209210"/>
                      <a:pt x="2949693" y="2148126"/>
                    </a:cubicBezTo>
                    <a:lnTo>
                      <a:pt x="2745858" y="2267026"/>
                    </a:lnTo>
                    <a:lnTo>
                      <a:pt x="2470404" y="1991592"/>
                    </a:lnTo>
                    <a:lnTo>
                      <a:pt x="2889228" y="1572768"/>
                    </a:lnTo>
                    <a:cubicBezTo>
                      <a:pt x="3045819" y="1923812"/>
                      <a:pt x="3457346" y="2081451"/>
                      <a:pt x="3808390" y="1924860"/>
                    </a:cubicBezTo>
                    <a:cubicBezTo>
                      <a:pt x="4159444" y="1768269"/>
                      <a:pt x="4317083" y="1356741"/>
                      <a:pt x="4160482" y="1005697"/>
                    </a:cubicBezTo>
                    <a:cubicBezTo>
                      <a:pt x="4003891" y="654644"/>
                      <a:pt x="3592373" y="497005"/>
                      <a:pt x="3241320" y="653606"/>
                    </a:cubicBezTo>
                    <a:cubicBezTo>
                      <a:pt x="3190332" y="676351"/>
                      <a:pt x="3142260" y="705145"/>
                      <a:pt x="3098149" y="739378"/>
                    </a:cubicBezTo>
                    <a:lnTo>
                      <a:pt x="2132028" y="1846574"/>
                    </a:lnTo>
                    <a:lnTo>
                      <a:pt x="2288191" y="2033969"/>
                    </a:lnTo>
                    <a:lnTo>
                      <a:pt x="2055133" y="2309403"/>
                    </a:lnTo>
                    <a:lnTo>
                      <a:pt x="1803511" y="2165576"/>
                    </a:lnTo>
                    <a:cubicBezTo>
                      <a:pt x="1714662" y="2222487"/>
                      <a:pt x="1617697" y="2265607"/>
                      <a:pt x="1515923" y="2293449"/>
                    </a:cubicBezTo>
                    <a:lnTo>
                      <a:pt x="1461888" y="2563616"/>
                    </a:lnTo>
                    <a:lnTo>
                      <a:pt x="995772" y="2563616"/>
                    </a:lnTo>
                    <a:lnTo>
                      <a:pt x="977998" y="2296916"/>
                    </a:lnTo>
                    <a:cubicBezTo>
                      <a:pt x="864032" y="2267750"/>
                      <a:pt x="755799" y="2219554"/>
                      <a:pt x="657892" y="2154336"/>
                    </a:cubicBezTo>
                    <a:lnTo>
                      <a:pt x="423720" y="2288219"/>
                    </a:lnTo>
                    <a:lnTo>
                      <a:pt x="190662" y="2012785"/>
                    </a:lnTo>
                    <a:lnTo>
                      <a:pt x="343281" y="1826247"/>
                    </a:lnTo>
                    <a:cubicBezTo>
                      <a:pt x="297169" y="1750628"/>
                      <a:pt x="260873" y="1669447"/>
                      <a:pt x="235268" y="1584655"/>
                    </a:cubicBezTo>
                    <a:lnTo>
                      <a:pt x="0" y="1567853"/>
                    </a:lnTo>
                    <a:lnTo>
                      <a:pt x="0" y="974617"/>
                    </a:lnTo>
                    <a:lnTo>
                      <a:pt x="242259" y="958425"/>
                    </a:lnTo>
                    <a:cubicBezTo>
                      <a:pt x="269210" y="874862"/>
                      <a:pt x="306575" y="795033"/>
                      <a:pt x="353473" y="720804"/>
                    </a:cubicBezTo>
                    <a:lnTo>
                      <a:pt x="211846" y="550869"/>
                    </a:lnTo>
                    <a:lnTo>
                      <a:pt x="466096" y="254251"/>
                    </a:lnTo>
                    <a:lnTo>
                      <a:pt x="678504" y="395869"/>
                    </a:lnTo>
                    <a:cubicBezTo>
                      <a:pt x="772639" y="336050"/>
                      <a:pt x="875757" y="291716"/>
                      <a:pt x="983932" y="264557"/>
                    </a:cubicBezTo>
                    <a:lnTo>
                      <a:pt x="1017003" y="0"/>
                    </a:lnTo>
                    <a:lnTo>
                      <a:pt x="1504302" y="0"/>
                    </a:lnTo>
                    <a:lnTo>
                      <a:pt x="1538888" y="276673"/>
                    </a:lnTo>
                    <a:cubicBezTo>
                      <a:pt x="1642567" y="307599"/>
                      <a:pt x="1740808" y="354441"/>
                      <a:pt x="1830105" y="415528"/>
                    </a:cubicBezTo>
                    <a:lnTo>
                      <a:pt x="2033940" y="296618"/>
                    </a:lnTo>
                    <a:lnTo>
                      <a:pt x="2309374" y="572053"/>
                    </a:lnTo>
                    <a:lnTo>
                      <a:pt x="1890551" y="990876"/>
                    </a:lnTo>
                    <a:cubicBezTo>
                      <a:pt x="1735722" y="637127"/>
                      <a:pt x="1323442" y="475869"/>
                      <a:pt x="969693" y="630698"/>
                    </a:cubicBezTo>
                    <a:cubicBezTo>
                      <a:pt x="615944" y="785527"/>
                      <a:pt x="454683" y="1197807"/>
                      <a:pt x="609514" y="1551556"/>
                    </a:cubicBezTo>
                    <a:cubicBezTo>
                      <a:pt x="720871" y="1805997"/>
                      <a:pt x="972283" y="1970399"/>
                      <a:pt x="1250023" y="1970399"/>
                    </a:cubicBezTo>
                    <a:cubicBezTo>
                      <a:pt x="1514875" y="1970399"/>
                      <a:pt x="1754657" y="1830495"/>
                      <a:pt x="1913573" y="1558042"/>
                    </a:cubicBezTo>
                    <a:lnTo>
                      <a:pt x="2652894" y="723243"/>
                    </a:lnTo>
                    <a:lnTo>
                      <a:pt x="2491588" y="529676"/>
                    </a:lnTo>
                    <a:lnTo>
                      <a:pt x="2724646" y="254241"/>
                    </a:lnTo>
                    <a:lnTo>
                      <a:pt x="2976267" y="398069"/>
                    </a:lnTo>
                    <a:cubicBezTo>
                      <a:pt x="3065117" y="341156"/>
                      <a:pt x="3162081" y="298045"/>
                      <a:pt x="3263856" y="270205"/>
                    </a:cubicBezTo>
                    <a:lnTo>
                      <a:pt x="3317881" y="38"/>
                    </a:lnTo>
                    <a:lnTo>
                      <a:pt x="3784006" y="38"/>
                    </a:lnTo>
                    <a:lnTo>
                      <a:pt x="3801780" y="266738"/>
                    </a:lnTo>
                    <a:cubicBezTo>
                      <a:pt x="3915747" y="295896"/>
                      <a:pt x="4023979" y="344101"/>
                      <a:pt x="4121887" y="409318"/>
                    </a:cubicBezTo>
                    <a:lnTo>
                      <a:pt x="4356059" y="275501"/>
                    </a:lnTo>
                    <a:lnTo>
                      <a:pt x="4589145" y="550869"/>
                    </a:lnTo>
                    <a:lnTo>
                      <a:pt x="4436526" y="737407"/>
                    </a:lnTo>
                    <a:cubicBezTo>
                      <a:pt x="4482646" y="813025"/>
                      <a:pt x="4518946" y="894207"/>
                      <a:pt x="4544559" y="978999"/>
                    </a:cubicBezTo>
                    <a:close/>
                  </a:path>
                </a:pathLst>
              </a:custGeom>
              <a:solidFill>
                <a:srgbClr val="FFFFFF"/>
              </a:solidFill>
              <a:ln w="9525" cap="flat">
                <a:noFill/>
                <a:prstDash val="solid"/>
                <a:miter/>
              </a:ln>
            </p:spPr>
            <p:txBody>
              <a:bodyPr rtlCol="0" anchor="ctr"/>
              <a:lstStyle/>
              <a:p>
                <a:endParaRPr lang="en-IN" sz="2400"/>
              </a:p>
            </p:txBody>
          </p:sp>
          <p:sp>
            <p:nvSpPr>
              <p:cNvPr id="20" name="Freeform: Shape 19">
                <a:extLst>
                  <a:ext uri="{FF2B5EF4-FFF2-40B4-BE49-F238E27FC236}">
                    <a16:creationId xmlns:a16="http://schemas.microsoft.com/office/drawing/2014/main" id="{E18C53C0-4F63-4554-B756-57841D1B96D5}"/>
                  </a:ext>
                </a:extLst>
              </p:cNvPr>
              <p:cNvSpPr/>
              <p:nvPr/>
            </p:nvSpPr>
            <p:spPr>
              <a:xfrm>
                <a:off x="8092875" y="210836"/>
                <a:ext cx="118478" cy="144993"/>
              </a:xfrm>
              <a:custGeom>
                <a:avLst/>
                <a:gdLst>
                  <a:gd name="connsiteX0" fmla="*/ 635723 w 890099"/>
                  <a:gd name="connsiteY0" fmla="*/ 812844 h 1089298"/>
                  <a:gd name="connsiteX1" fmla="*/ 635723 w 890099"/>
                  <a:gd name="connsiteY1" fmla="*/ 1089298 h 1089298"/>
                  <a:gd name="connsiteX2" fmla="*/ 296728 w 890099"/>
                  <a:gd name="connsiteY2" fmla="*/ 1089298 h 1089298"/>
                  <a:gd name="connsiteX3" fmla="*/ 296728 w 890099"/>
                  <a:gd name="connsiteY3" fmla="*/ 830380 h 1089298"/>
                  <a:gd name="connsiteX4" fmla="*/ 25465 w 890099"/>
                  <a:gd name="connsiteY4" fmla="*/ 263176 h 1089298"/>
                  <a:gd name="connsiteX5" fmla="*/ 275563 w 890099"/>
                  <a:gd name="connsiteY5" fmla="*/ 0 h 1089298"/>
                  <a:gd name="connsiteX6" fmla="*/ 275563 w 890099"/>
                  <a:gd name="connsiteY6" fmla="*/ 432502 h 1089298"/>
                  <a:gd name="connsiteX7" fmla="*/ 466254 w 890099"/>
                  <a:gd name="connsiteY7" fmla="*/ 538439 h 1089298"/>
                  <a:gd name="connsiteX8" fmla="*/ 635799 w 890099"/>
                  <a:gd name="connsiteY8" fmla="*/ 432502 h 1089298"/>
                  <a:gd name="connsiteX9" fmla="*/ 635799 w 890099"/>
                  <a:gd name="connsiteY9" fmla="*/ 9773 h 1089298"/>
                  <a:gd name="connsiteX10" fmla="*/ 847301 w 890099"/>
                  <a:gd name="connsiteY10" fmla="*/ 601304 h 1089298"/>
                  <a:gd name="connsiteX11" fmla="*/ 635723 w 890099"/>
                  <a:gd name="connsiteY11" fmla="*/ 812844 h 10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099" h="1089298">
                    <a:moveTo>
                      <a:pt x="635723" y="812844"/>
                    </a:moveTo>
                    <a:lnTo>
                      <a:pt x="635723" y="1089298"/>
                    </a:lnTo>
                    <a:lnTo>
                      <a:pt x="296728" y="1089298"/>
                    </a:lnTo>
                    <a:lnTo>
                      <a:pt x="296728" y="830380"/>
                    </a:lnTo>
                    <a:cubicBezTo>
                      <a:pt x="65194" y="748655"/>
                      <a:pt x="-56250" y="494709"/>
                      <a:pt x="25465" y="263176"/>
                    </a:cubicBezTo>
                    <a:cubicBezTo>
                      <a:pt x="67585" y="143856"/>
                      <a:pt x="158549" y="48139"/>
                      <a:pt x="275563" y="0"/>
                    </a:cubicBezTo>
                    <a:lnTo>
                      <a:pt x="275563" y="432502"/>
                    </a:lnTo>
                    <a:lnTo>
                      <a:pt x="466254" y="538439"/>
                    </a:lnTo>
                    <a:lnTo>
                      <a:pt x="635799" y="432502"/>
                    </a:lnTo>
                    <a:lnTo>
                      <a:pt x="635799" y="9773"/>
                    </a:lnTo>
                    <a:cubicBezTo>
                      <a:pt x="857550" y="114710"/>
                      <a:pt x="952248" y="379552"/>
                      <a:pt x="847301" y="601304"/>
                    </a:cubicBezTo>
                    <a:cubicBezTo>
                      <a:pt x="803363" y="694163"/>
                      <a:pt x="728591" y="768915"/>
                      <a:pt x="635723" y="812844"/>
                    </a:cubicBezTo>
                    <a:close/>
                  </a:path>
                </a:pathLst>
              </a:custGeom>
              <a:solidFill>
                <a:srgbClr val="1376BC"/>
              </a:solidFill>
              <a:ln w="9525" cap="flat">
                <a:noFill/>
                <a:prstDash val="solid"/>
                <a:miter/>
              </a:ln>
            </p:spPr>
            <p:txBody>
              <a:bodyPr rtlCol="0" anchor="ctr"/>
              <a:lstStyle/>
              <a:p>
                <a:endParaRPr lang="en-IN" sz="2400"/>
              </a:p>
            </p:txBody>
          </p:sp>
        </p:grpSp>
        <p:grpSp>
          <p:nvGrpSpPr>
            <p:cNvPr id="6" name="Group 5">
              <a:extLst>
                <a:ext uri="{FF2B5EF4-FFF2-40B4-BE49-F238E27FC236}">
                  <a16:creationId xmlns:a16="http://schemas.microsoft.com/office/drawing/2014/main" id="{78941BED-6341-E77E-F3D1-5AB6C0A0B18B}"/>
                </a:ext>
              </a:extLst>
            </p:cNvPr>
            <p:cNvGrpSpPr/>
            <p:nvPr userDrawn="1"/>
          </p:nvGrpSpPr>
          <p:grpSpPr>
            <a:xfrm>
              <a:off x="8322300" y="117848"/>
              <a:ext cx="878497" cy="346249"/>
              <a:chOff x="8322300" y="117848"/>
              <a:chExt cx="878497" cy="346249"/>
            </a:xfrm>
          </p:grpSpPr>
          <p:sp>
            <p:nvSpPr>
              <p:cNvPr id="7" name="TextBox 6">
                <a:extLst>
                  <a:ext uri="{FF2B5EF4-FFF2-40B4-BE49-F238E27FC236}">
                    <a16:creationId xmlns:a16="http://schemas.microsoft.com/office/drawing/2014/main" id="{1AE228CB-8956-40E2-3745-2A6041C6D8DA}"/>
                  </a:ext>
                </a:extLst>
              </p:cNvPr>
              <p:cNvSpPr txBox="1"/>
              <p:nvPr userDrawn="1"/>
            </p:nvSpPr>
            <p:spPr>
              <a:xfrm>
                <a:off x="8322300" y="117848"/>
                <a:ext cx="878497" cy="346249"/>
              </a:xfrm>
              <a:prstGeom prst="rect">
                <a:avLst/>
              </a:prstGeom>
              <a:noFill/>
            </p:spPr>
            <p:txBody>
              <a:bodyPr wrap="square" rtlCol="0">
                <a:spAutoFit/>
              </a:bodyPr>
              <a:lstStyle/>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CHANGE </a:t>
                </a:r>
              </a:p>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EXCELLENCE</a:t>
                </a:r>
              </a:p>
            </p:txBody>
          </p:sp>
          <p:cxnSp>
            <p:nvCxnSpPr>
              <p:cNvPr id="8" name="Straight Connector 7">
                <a:extLst>
                  <a:ext uri="{FF2B5EF4-FFF2-40B4-BE49-F238E27FC236}">
                    <a16:creationId xmlns:a16="http://schemas.microsoft.com/office/drawing/2014/main" id="{316CF894-287B-6068-FA7F-B7EA5E86EC08}"/>
                  </a:ext>
                </a:extLst>
              </p:cNvPr>
              <p:cNvCxnSpPr/>
              <p:nvPr userDrawn="1"/>
            </p:nvCxnSpPr>
            <p:spPr>
              <a:xfrm>
                <a:off x="8362021" y="146172"/>
                <a:ext cx="0" cy="2743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333959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 bar w/photo half red">
    <p:bg>
      <p:bgPr>
        <a:solidFill>
          <a:srgbClr val="691D3F"/>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12192000" cy="342900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1137" y="0"/>
            <a:ext cx="12192000" cy="342900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2" name="Title 1"/>
          <p:cNvSpPr>
            <a:spLocks noGrp="1"/>
          </p:cNvSpPr>
          <p:nvPr>
            <p:ph type="title"/>
          </p:nvPr>
        </p:nvSpPr>
        <p:spPr>
          <a:xfrm>
            <a:off x="381569" y="4229103"/>
            <a:ext cx="4800600" cy="886397"/>
          </a:xfrm>
          <a:prstGeom prst="rect">
            <a:avLst/>
          </a:prstGeom>
        </p:spPr>
        <p:txBody>
          <a:bodyPr wrap="square" lIns="0" tIns="0" rIns="0" bIns="0" anchor="t" anchorCtr="0">
            <a:spAutoFit/>
          </a:bodyPr>
          <a:lstStyle>
            <a:lvl1pPr>
              <a:defRPr lang="en-US" sz="3200" dirty="0">
                <a:solidFill>
                  <a:schemeClr val="tx2"/>
                </a:solidFill>
              </a:defRPr>
            </a:lvl1pPr>
          </a:lstStyle>
          <a:p>
            <a:pPr marL="0" lvl="0"/>
            <a:r>
              <a:rPr lang="en-US"/>
              <a:t>Click to edit Master title style</a:t>
            </a:r>
          </a:p>
        </p:txBody>
      </p:sp>
      <p:sp>
        <p:nvSpPr>
          <p:cNvPr id="12" name="Content Placeholder 9">
            <a:extLst>
              <a:ext uri="{FF2B5EF4-FFF2-40B4-BE49-F238E27FC236}">
                <a16:creationId xmlns:a16="http://schemas.microsoft.com/office/drawing/2014/main" id="{7BBD618F-8A85-084C-32A4-1A29A50E8E93}"/>
              </a:ext>
            </a:extLst>
          </p:cNvPr>
          <p:cNvSpPr>
            <a:spLocks noGrp="1"/>
          </p:cNvSpPr>
          <p:nvPr>
            <p:ph sz="quarter" idx="14"/>
          </p:nvPr>
        </p:nvSpPr>
        <p:spPr>
          <a:xfrm>
            <a:off x="6096000" y="3829051"/>
            <a:ext cx="5715000" cy="2343151"/>
          </a:xfrm>
          <a:prstGeom prst="rect">
            <a:avLst/>
          </a:prstGeom>
        </p:spPr>
        <p:txBody>
          <a:bodyPr lIns="0" tIns="0" rIns="0" bIns="0"/>
          <a:lstStyle>
            <a:lvl1pPr marL="0" indent="0">
              <a:lnSpc>
                <a:spcPct val="100000"/>
              </a:lnSpc>
              <a:spcBef>
                <a:spcPts val="1800"/>
              </a:spcBef>
              <a:buClr>
                <a:srgbClr val="808080"/>
              </a:buClr>
              <a:buNone/>
              <a:defRPr sz="1800" b="0">
                <a:solidFill>
                  <a:schemeClr val="tx2"/>
                </a:solidFill>
              </a:defRPr>
            </a:lvl1pPr>
            <a:lvl2pPr marL="228584" indent="-228584">
              <a:lnSpc>
                <a:spcPct val="100000"/>
              </a:lnSpc>
              <a:spcBef>
                <a:spcPts val="1200"/>
              </a:spcBef>
              <a:buClr>
                <a:schemeClr val="accent3"/>
              </a:buClr>
              <a:buFont typeface="Arial" panose="020B0604020202020204" pitchFamily="34" charset="0"/>
              <a:buChar char="•"/>
              <a:defRPr sz="1600" b="0">
                <a:solidFill>
                  <a:schemeClr val="tx2"/>
                </a:solidFill>
              </a:defRPr>
            </a:lvl2pPr>
            <a:lvl3pPr marL="685750" indent="-228584">
              <a:lnSpc>
                <a:spcPct val="100000"/>
              </a:lnSpc>
              <a:spcBef>
                <a:spcPts val="600"/>
              </a:spcBef>
              <a:buClr>
                <a:schemeClr val="accent3"/>
              </a:buClr>
              <a:buFont typeface="Arial" panose="020B0604020202020204" pitchFamily="34" charset="0"/>
              <a:buChar char="–"/>
              <a:defRPr sz="1200" b="0">
                <a:solidFill>
                  <a:schemeClr val="tx2"/>
                </a:solidFill>
              </a:defRPr>
            </a:lvl3pPr>
            <a:lvl4pPr marL="1600080" indent="-228584">
              <a:buClr>
                <a:srgbClr val="808080"/>
              </a:buClr>
              <a:buFont typeface="Arial" panose="020B0604020202020204" pitchFamily="34" charset="0"/>
              <a:buChar char="–"/>
              <a:defRPr sz="1867">
                <a:solidFill>
                  <a:schemeClr val="bg2"/>
                </a:solidFill>
              </a:defRPr>
            </a:lvl4pPr>
            <a:lvl5pPr marL="2057247" indent="-228584">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Subtitle 2">
            <a:extLst>
              <a:ext uri="{FF2B5EF4-FFF2-40B4-BE49-F238E27FC236}">
                <a16:creationId xmlns:a16="http://schemas.microsoft.com/office/drawing/2014/main" id="{FDA5B365-007E-1E32-CA95-9AA4910AA44A}"/>
              </a:ext>
            </a:extLst>
          </p:cNvPr>
          <p:cNvSpPr>
            <a:spLocks noGrp="1"/>
          </p:cNvSpPr>
          <p:nvPr>
            <p:ph type="subTitle" idx="10"/>
          </p:nvPr>
        </p:nvSpPr>
        <p:spPr>
          <a:xfrm>
            <a:off x="381000" y="5600702"/>
            <a:ext cx="4800600" cy="571500"/>
          </a:xfrm>
          <a:prstGeom prst="rect">
            <a:avLst/>
          </a:prstGeom>
        </p:spPr>
        <p:txBody>
          <a:bodyPr wrap="square" lIns="0" tIns="0" rIns="0" bIns="0" anchor="t" anchorCtr="0">
            <a:noAutofit/>
          </a:bodyPr>
          <a:lstStyle>
            <a:lvl1pPr marL="0" indent="0" algn="l">
              <a:lnSpc>
                <a:spcPct val="100000"/>
              </a:lnSpc>
              <a:spcBef>
                <a:spcPts val="1200"/>
              </a:spcBef>
              <a:buNone/>
              <a:defRPr sz="1800">
                <a:solidFill>
                  <a:schemeClr val="accent3"/>
                </a:solidFill>
                <a:latin typeface="Arial" panose="020B0604020202020204" pitchFamily="34"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t>Click to edit Master subtitle style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381000" y="3829051"/>
            <a:ext cx="457200" cy="1143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6"/>
              </a:solidFill>
            </a:endParaRPr>
          </a:p>
        </p:txBody>
      </p:sp>
      <p:grpSp>
        <p:nvGrpSpPr>
          <p:cNvPr id="3" name="Group 2">
            <a:extLst>
              <a:ext uri="{FF2B5EF4-FFF2-40B4-BE49-F238E27FC236}">
                <a16:creationId xmlns:a16="http://schemas.microsoft.com/office/drawing/2014/main" id="{61041064-B31B-D05F-4A9E-A5172CA83448}"/>
              </a:ext>
            </a:extLst>
          </p:cNvPr>
          <p:cNvGrpSpPr/>
          <p:nvPr userDrawn="1"/>
        </p:nvGrpSpPr>
        <p:grpSpPr>
          <a:xfrm>
            <a:off x="10162046" y="179768"/>
            <a:ext cx="2029956" cy="475256"/>
            <a:chOff x="7678330" y="107655"/>
            <a:chExt cx="1522467" cy="356442"/>
          </a:xfrm>
        </p:grpSpPr>
        <p:grpSp>
          <p:nvGrpSpPr>
            <p:cNvPr id="8" name="Group 7">
              <a:extLst>
                <a:ext uri="{FF2B5EF4-FFF2-40B4-BE49-F238E27FC236}">
                  <a16:creationId xmlns:a16="http://schemas.microsoft.com/office/drawing/2014/main" id="{BE41CE5F-BB2A-90F3-70CD-38574F92DBC2}"/>
                </a:ext>
              </a:extLst>
            </p:cNvPr>
            <p:cNvGrpSpPr/>
            <p:nvPr userDrawn="1"/>
          </p:nvGrpSpPr>
          <p:grpSpPr>
            <a:xfrm>
              <a:off x="7678330" y="107655"/>
              <a:ext cx="636222" cy="341239"/>
              <a:chOff x="7678330" y="107655"/>
              <a:chExt cx="636222" cy="341239"/>
            </a:xfrm>
          </p:grpSpPr>
          <p:sp>
            <p:nvSpPr>
              <p:cNvPr id="14" name="Freeform: Shape 13">
                <a:extLst>
                  <a:ext uri="{FF2B5EF4-FFF2-40B4-BE49-F238E27FC236}">
                    <a16:creationId xmlns:a16="http://schemas.microsoft.com/office/drawing/2014/main" id="{573E8A73-8943-40A1-845E-91A9C342169C}"/>
                  </a:ext>
                </a:extLst>
              </p:cNvPr>
              <p:cNvSpPr/>
              <p:nvPr/>
            </p:nvSpPr>
            <p:spPr>
              <a:xfrm>
                <a:off x="7781874" y="215555"/>
                <a:ext cx="63217" cy="63212"/>
              </a:xfrm>
              <a:custGeom>
                <a:avLst/>
                <a:gdLst>
                  <a:gd name="connsiteX0" fmla="*/ 405251 w 474938"/>
                  <a:gd name="connsiteY0" fmla="*/ 405225 h 474898"/>
                  <a:gd name="connsiteX1" fmla="*/ 69694 w 474938"/>
                  <a:gd name="connsiteY1" fmla="*/ 405577 h 474898"/>
                  <a:gd name="connsiteX2" fmla="*/ 505 w 474938"/>
                  <a:gd name="connsiteY2" fmla="*/ 252825 h 474898"/>
                  <a:gd name="connsiteX3" fmla="*/ 114 w 474938"/>
                  <a:gd name="connsiteY3" fmla="*/ 252825 h 474898"/>
                  <a:gd name="connsiteX4" fmla="*/ 114 w 474938"/>
                  <a:gd name="connsiteY4" fmla="*/ 244614 h 474898"/>
                  <a:gd name="connsiteX5" fmla="*/ 114 w 474938"/>
                  <a:gd name="connsiteY5" fmla="*/ 229831 h 474898"/>
                  <a:gd name="connsiteX6" fmla="*/ 114 w 474938"/>
                  <a:gd name="connsiteY6" fmla="*/ 393 h 474898"/>
                  <a:gd name="connsiteX7" fmla="*/ 223523 w 474938"/>
                  <a:gd name="connsiteY7" fmla="*/ 393 h 474898"/>
                  <a:gd name="connsiteX8" fmla="*/ 251060 w 474938"/>
                  <a:gd name="connsiteY8" fmla="*/ 393 h 474898"/>
                  <a:gd name="connsiteX9" fmla="*/ 252594 w 474938"/>
                  <a:gd name="connsiteY9" fmla="*/ 393 h 474898"/>
                  <a:gd name="connsiteX10" fmla="*/ 252594 w 474938"/>
                  <a:gd name="connsiteY10" fmla="*/ 469 h 474898"/>
                  <a:gd name="connsiteX11" fmla="*/ 474459 w 474938"/>
                  <a:gd name="connsiteY11" fmla="*/ 252196 h 474898"/>
                  <a:gd name="connsiteX12" fmla="*/ 405251 w 474938"/>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8" h="474898">
                    <a:moveTo>
                      <a:pt x="405251" y="405225"/>
                    </a:moveTo>
                    <a:cubicBezTo>
                      <a:pt x="312687" y="497988"/>
                      <a:pt x="162449" y="498141"/>
                      <a:pt x="69694" y="405577"/>
                    </a:cubicBezTo>
                    <a:cubicBezTo>
                      <a:pt x="28804" y="364781"/>
                      <a:pt x="4210" y="310470"/>
                      <a:pt x="505" y="252825"/>
                    </a:cubicBezTo>
                    <a:lnTo>
                      <a:pt x="114" y="252825"/>
                    </a:lnTo>
                    <a:lnTo>
                      <a:pt x="114" y="244614"/>
                    </a:lnTo>
                    <a:cubicBezTo>
                      <a:pt x="-38" y="239680"/>
                      <a:pt x="-38" y="234765"/>
                      <a:pt x="114" y="229831"/>
                    </a:cubicBezTo>
                    <a:lnTo>
                      <a:pt x="114" y="393"/>
                    </a:lnTo>
                    <a:lnTo>
                      <a:pt x="223523" y="393"/>
                    </a:lnTo>
                    <a:cubicBezTo>
                      <a:pt x="232696" y="-131"/>
                      <a:pt x="241887" y="-131"/>
                      <a:pt x="251060" y="393"/>
                    </a:cubicBezTo>
                    <a:lnTo>
                      <a:pt x="252594" y="393"/>
                    </a:lnTo>
                    <a:lnTo>
                      <a:pt x="252594" y="469"/>
                    </a:lnTo>
                    <a:cubicBezTo>
                      <a:pt x="383372" y="8718"/>
                      <a:pt x="482708" y="121418"/>
                      <a:pt x="474459" y="252196"/>
                    </a:cubicBezTo>
                    <a:cubicBezTo>
                      <a:pt x="470821" y="309936"/>
                      <a:pt x="446208" y="364362"/>
                      <a:pt x="405251" y="405225"/>
                    </a:cubicBezTo>
                    <a:close/>
                  </a:path>
                </a:pathLst>
              </a:custGeom>
              <a:solidFill>
                <a:srgbClr val="1376BC"/>
              </a:solidFill>
              <a:ln w="9525" cap="flat">
                <a:noFill/>
                <a:prstDash val="solid"/>
                <a:miter/>
              </a:ln>
            </p:spPr>
            <p:txBody>
              <a:bodyPr rtlCol="0" anchor="ctr"/>
              <a:lstStyle/>
              <a:p>
                <a:endParaRPr lang="en-IN" sz="2400"/>
              </a:p>
            </p:txBody>
          </p:sp>
          <p:sp>
            <p:nvSpPr>
              <p:cNvPr id="15" name="Freeform: Shape 14">
                <a:extLst>
                  <a:ext uri="{FF2B5EF4-FFF2-40B4-BE49-F238E27FC236}">
                    <a16:creationId xmlns:a16="http://schemas.microsoft.com/office/drawing/2014/main" id="{21008FFC-0560-8B31-7571-4E7C83296041}"/>
                  </a:ext>
                </a:extLst>
              </p:cNvPr>
              <p:cNvSpPr/>
              <p:nvPr/>
            </p:nvSpPr>
            <p:spPr>
              <a:xfrm>
                <a:off x="7844538" y="215555"/>
                <a:ext cx="63217" cy="63212"/>
              </a:xfrm>
              <a:custGeom>
                <a:avLst/>
                <a:gdLst>
                  <a:gd name="connsiteX0" fmla="*/ 69687 w 474937"/>
                  <a:gd name="connsiteY0" fmla="*/ 405225 h 474898"/>
                  <a:gd name="connsiteX1" fmla="*/ 405244 w 474937"/>
                  <a:gd name="connsiteY1" fmla="*/ 405577 h 474898"/>
                  <a:gd name="connsiteX2" fmla="*/ 474433 w 474937"/>
                  <a:gd name="connsiteY2" fmla="*/ 252825 h 474898"/>
                  <a:gd name="connsiteX3" fmla="*/ 474824 w 474937"/>
                  <a:gd name="connsiteY3" fmla="*/ 252825 h 474898"/>
                  <a:gd name="connsiteX4" fmla="*/ 474824 w 474937"/>
                  <a:gd name="connsiteY4" fmla="*/ 244614 h 474898"/>
                  <a:gd name="connsiteX5" fmla="*/ 474824 w 474937"/>
                  <a:gd name="connsiteY5" fmla="*/ 229831 h 474898"/>
                  <a:gd name="connsiteX6" fmla="*/ 474824 w 474937"/>
                  <a:gd name="connsiteY6" fmla="*/ 393 h 474898"/>
                  <a:gd name="connsiteX7" fmla="*/ 251415 w 474937"/>
                  <a:gd name="connsiteY7" fmla="*/ 393 h 474898"/>
                  <a:gd name="connsiteX8" fmla="*/ 223869 w 474937"/>
                  <a:gd name="connsiteY8" fmla="*/ 393 h 474898"/>
                  <a:gd name="connsiteX9" fmla="*/ 222345 w 474937"/>
                  <a:gd name="connsiteY9" fmla="*/ 393 h 474898"/>
                  <a:gd name="connsiteX10" fmla="*/ 222345 w 474937"/>
                  <a:gd name="connsiteY10" fmla="*/ 469 h 474898"/>
                  <a:gd name="connsiteX11" fmla="*/ 479 w 474937"/>
                  <a:gd name="connsiteY11" fmla="*/ 252196 h 474898"/>
                  <a:gd name="connsiteX12" fmla="*/ 69687 w 474937"/>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7" h="474898">
                    <a:moveTo>
                      <a:pt x="69687" y="405225"/>
                    </a:moveTo>
                    <a:cubicBezTo>
                      <a:pt x="162251" y="497988"/>
                      <a:pt x="312489" y="498141"/>
                      <a:pt x="405244" y="405577"/>
                    </a:cubicBezTo>
                    <a:cubicBezTo>
                      <a:pt x="446134" y="364781"/>
                      <a:pt x="470728" y="310470"/>
                      <a:pt x="474433" y="252825"/>
                    </a:cubicBezTo>
                    <a:lnTo>
                      <a:pt x="474824" y="252825"/>
                    </a:lnTo>
                    <a:lnTo>
                      <a:pt x="474824" y="244614"/>
                    </a:lnTo>
                    <a:cubicBezTo>
                      <a:pt x="474976" y="239680"/>
                      <a:pt x="474976" y="234765"/>
                      <a:pt x="474824" y="229831"/>
                    </a:cubicBezTo>
                    <a:lnTo>
                      <a:pt x="474824" y="393"/>
                    </a:lnTo>
                    <a:lnTo>
                      <a:pt x="251415" y="393"/>
                    </a:lnTo>
                    <a:cubicBezTo>
                      <a:pt x="242242" y="-131"/>
                      <a:pt x="233041" y="-131"/>
                      <a:pt x="223869" y="393"/>
                    </a:cubicBezTo>
                    <a:lnTo>
                      <a:pt x="222345" y="393"/>
                    </a:lnTo>
                    <a:lnTo>
                      <a:pt x="222345" y="469"/>
                    </a:lnTo>
                    <a:cubicBezTo>
                      <a:pt x="91566" y="8718"/>
                      <a:pt x="-7770" y="121418"/>
                      <a:pt x="479" y="252196"/>
                    </a:cubicBezTo>
                    <a:cubicBezTo>
                      <a:pt x="4117" y="309936"/>
                      <a:pt x="28730" y="364362"/>
                      <a:pt x="69687" y="405225"/>
                    </a:cubicBezTo>
                    <a:close/>
                  </a:path>
                </a:pathLst>
              </a:custGeom>
              <a:solidFill>
                <a:srgbClr val="6FA643"/>
              </a:solidFill>
              <a:ln w="9525" cap="flat">
                <a:noFill/>
                <a:prstDash val="solid"/>
                <a:miter/>
              </a:ln>
            </p:spPr>
            <p:txBody>
              <a:bodyPr rtlCol="0" anchor="ctr"/>
              <a:lstStyle/>
              <a:p>
                <a:endParaRPr lang="en-IN" sz="2400"/>
              </a:p>
            </p:txBody>
          </p:sp>
          <p:sp>
            <p:nvSpPr>
              <p:cNvPr id="16" name="Freeform: Shape 15">
                <a:extLst>
                  <a:ext uri="{FF2B5EF4-FFF2-40B4-BE49-F238E27FC236}">
                    <a16:creationId xmlns:a16="http://schemas.microsoft.com/office/drawing/2014/main" id="{E4707C46-D7F6-D64D-180A-4C01E99F7BE7}"/>
                  </a:ext>
                </a:extLst>
              </p:cNvPr>
              <p:cNvSpPr/>
              <p:nvPr/>
            </p:nvSpPr>
            <p:spPr>
              <a:xfrm>
                <a:off x="7781874" y="275478"/>
                <a:ext cx="63213" cy="63214"/>
              </a:xfrm>
              <a:custGeom>
                <a:avLst/>
                <a:gdLst>
                  <a:gd name="connsiteX0" fmla="*/ 405251 w 474902"/>
                  <a:gd name="connsiteY0" fmla="*/ 69679 h 474910"/>
                  <a:gd name="connsiteX1" fmla="*/ 69694 w 474902"/>
                  <a:gd name="connsiteY1" fmla="*/ 69317 h 474910"/>
                  <a:gd name="connsiteX2" fmla="*/ 505 w 474902"/>
                  <a:gd name="connsiteY2" fmla="*/ 222031 h 474910"/>
                  <a:gd name="connsiteX3" fmla="*/ 114 w 474902"/>
                  <a:gd name="connsiteY3" fmla="*/ 222031 h 474910"/>
                  <a:gd name="connsiteX4" fmla="*/ 114 w 474902"/>
                  <a:gd name="connsiteY4" fmla="*/ 230242 h 474910"/>
                  <a:gd name="connsiteX5" fmla="*/ 114 w 474902"/>
                  <a:gd name="connsiteY5" fmla="*/ 245025 h 474910"/>
                  <a:gd name="connsiteX6" fmla="*/ 114 w 474902"/>
                  <a:gd name="connsiteY6" fmla="*/ 474511 h 474910"/>
                  <a:gd name="connsiteX7" fmla="*/ 223523 w 474902"/>
                  <a:gd name="connsiteY7" fmla="*/ 474511 h 474910"/>
                  <a:gd name="connsiteX8" fmla="*/ 251060 w 474902"/>
                  <a:gd name="connsiteY8" fmla="*/ 474511 h 474910"/>
                  <a:gd name="connsiteX9" fmla="*/ 252594 w 474902"/>
                  <a:gd name="connsiteY9" fmla="*/ 474511 h 474910"/>
                  <a:gd name="connsiteX10" fmla="*/ 252594 w 474902"/>
                  <a:gd name="connsiteY10" fmla="*/ 474396 h 474910"/>
                  <a:gd name="connsiteX11" fmla="*/ 474421 w 474902"/>
                  <a:gd name="connsiteY11" fmla="*/ 222632 h 474910"/>
                  <a:gd name="connsiteX12" fmla="*/ 4052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405251" y="69679"/>
                    </a:moveTo>
                    <a:cubicBezTo>
                      <a:pt x="312687" y="-23085"/>
                      <a:pt x="162449" y="-23247"/>
                      <a:pt x="69694" y="69317"/>
                    </a:cubicBezTo>
                    <a:cubicBezTo>
                      <a:pt x="28813" y="110113"/>
                      <a:pt x="4220" y="164405"/>
                      <a:pt x="505" y="222031"/>
                    </a:cubicBezTo>
                    <a:lnTo>
                      <a:pt x="114" y="222031"/>
                    </a:lnTo>
                    <a:lnTo>
                      <a:pt x="114" y="230242"/>
                    </a:lnTo>
                    <a:cubicBezTo>
                      <a:pt x="-38" y="235176"/>
                      <a:pt x="-38" y="240100"/>
                      <a:pt x="114" y="245025"/>
                    </a:cubicBezTo>
                    <a:lnTo>
                      <a:pt x="114" y="474511"/>
                    </a:lnTo>
                    <a:lnTo>
                      <a:pt x="223523" y="474511"/>
                    </a:lnTo>
                    <a:cubicBezTo>
                      <a:pt x="232696" y="475044"/>
                      <a:pt x="241887" y="475044"/>
                      <a:pt x="251060" y="474511"/>
                    </a:cubicBezTo>
                    <a:lnTo>
                      <a:pt x="252594" y="474511"/>
                    </a:lnTo>
                    <a:lnTo>
                      <a:pt x="252594" y="474396"/>
                    </a:lnTo>
                    <a:cubicBezTo>
                      <a:pt x="383372" y="466129"/>
                      <a:pt x="482689" y="353410"/>
                      <a:pt x="474421" y="222632"/>
                    </a:cubicBezTo>
                    <a:cubicBezTo>
                      <a:pt x="470773" y="164919"/>
                      <a:pt x="446180" y="110532"/>
                      <a:pt x="405251" y="69679"/>
                    </a:cubicBezTo>
                    <a:close/>
                  </a:path>
                </a:pathLst>
              </a:custGeom>
              <a:solidFill>
                <a:srgbClr val="818282"/>
              </a:solidFill>
              <a:ln w="9525" cap="flat">
                <a:noFill/>
                <a:prstDash val="solid"/>
                <a:miter/>
              </a:ln>
            </p:spPr>
            <p:txBody>
              <a:bodyPr rtlCol="0" anchor="ctr"/>
              <a:lstStyle/>
              <a:p>
                <a:endParaRPr lang="en-IN" sz="2400"/>
              </a:p>
            </p:txBody>
          </p:sp>
          <p:sp>
            <p:nvSpPr>
              <p:cNvPr id="17" name="Freeform: Shape 16">
                <a:extLst>
                  <a:ext uri="{FF2B5EF4-FFF2-40B4-BE49-F238E27FC236}">
                    <a16:creationId xmlns:a16="http://schemas.microsoft.com/office/drawing/2014/main" id="{715B88D8-4E31-C5E3-103E-723AF0B8737B}"/>
                  </a:ext>
                </a:extLst>
              </p:cNvPr>
              <p:cNvSpPr/>
              <p:nvPr/>
            </p:nvSpPr>
            <p:spPr>
              <a:xfrm>
                <a:off x="7844543" y="275478"/>
                <a:ext cx="63213" cy="63214"/>
              </a:xfrm>
              <a:custGeom>
                <a:avLst/>
                <a:gdLst>
                  <a:gd name="connsiteX0" fmla="*/ 69651 w 474902"/>
                  <a:gd name="connsiteY0" fmla="*/ 69679 h 474910"/>
                  <a:gd name="connsiteX1" fmla="*/ 405208 w 474902"/>
                  <a:gd name="connsiteY1" fmla="*/ 69317 h 474910"/>
                  <a:gd name="connsiteX2" fmla="*/ 474397 w 474902"/>
                  <a:gd name="connsiteY2" fmla="*/ 222031 h 474910"/>
                  <a:gd name="connsiteX3" fmla="*/ 474788 w 474902"/>
                  <a:gd name="connsiteY3" fmla="*/ 222031 h 474910"/>
                  <a:gd name="connsiteX4" fmla="*/ 474788 w 474902"/>
                  <a:gd name="connsiteY4" fmla="*/ 230242 h 474910"/>
                  <a:gd name="connsiteX5" fmla="*/ 474788 w 474902"/>
                  <a:gd name="connsiteY5" fmla="*/ 245025 h 474910"/>
                  <a:gd name="connsiteX6" fmla="*/ 474788 w 474902"/>
                  <a:gd name="connsiteY6" fmla="*/ 474511 h 474910"/>
                  <a:gd name="connsiteX7" fmla="*/ 251379 w 474902"/>
                  <a:gd name="connsiteY7" fmla="*/ 474511 h 474910"/>
                  <a:gd name="connsiteX8" fmla="*/ 223833 w 474902"/>
                  <a:gd name="connsiteY8" fmla="*/ 474511 h 474910"/>
                  <a:gd name="connsiteX9" fmla="*/ 222309 w 474902"/>
                  <a:gd name="connsiteY9" fmla="*/ 474511 h 474910"/>
                  <a:gd name="connsiteX10" fmla="*/ 222309 w 474902"/>
                  <a:gd name="connsiteY10" fmla="*/ 474396 h 474910"/>
                  <a:gd name="connsiteX11" fmla="*/ 481 w 474902"/>
                  <a:gd name="connsiteY11" fmla="*/ 222632 h 474910"/>
                  <a:gd name="connsiteX12" fmla="*/ 696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69651" y="69679"/>
                    </a:moveTo>
                    <a:cubicBezTo>
                      <a:pt x="162215" y="-23085"/>
                      <a:pt x="312453" y="-23247"/>
                      <a:pt x="405208" y="69317"/>
                    </a:cubicBezTo>
                    <a:cubicBezTo>
                      <a:pt x="446089" y="110113"/>
                      <a:pt x="470683" y="164405"/>
                      <a:pt x="474397" y="222031"/>
                    </a:cubicBezTo>
                    <a:lnTo>
                      <a:pt x="474788" y="222031"/>
                    </a:lnTo>
                    <a:lnTo>
                      <a:pt x="474788" y="230242"/>
                    </a:lnTo>
                    <a:cubicBezTo>
                      <a:pt x="474940" y="235176"/>
                      <a:pt x="474940" y="240100"/>
                      <a:pt x="474788" y="245025"/>
                    </a:cubicBezTo>
                    <a:lnTo>
                      <a:pt x="474788" y="474511"/>
                    </a:lnTo>
                    <a:lnTo>
                      <a:pt x="251379" y="474511"/>
                    </a:lnTo>
                    <a:cubicBezTo>
                      <a:pt x="242206" y="475044"/>
                      <a:pt x="233005" y="475044"/>
                      <a:pt x="223833" y="474511"/>
                    </a:cubicBezTo>
                    <a:lnTo>
                      <a:pt x="222309" y="474511"/>
                    </a:lnTo>
                    <a:lnTo>
                      <a:pt x="222309" y="474396"/>
                    </a:lnTo>
                    <a:cubicBezTo>
                      <a:pt x="91530" y="466129"/>
                      <a:pt x="-7787" y="353410"/>
                      <a:pt x="481" y="222632"/>
                    </a:cubicBezTo>
                    <a:cubicBezTo>
                      <a:pt x="4129" y="164919"/>
                      <a:pt x="28723" y="110532"/>
                      <a:pt x="69651" y="69679"/>
                    </a:cubicBezTo>
                    <a:close/>
                  </a:path>
                </a:pathLst>
              </a:custGeom>
              <a:solidFill>
                <a:srgbClr val="EE6626"/>
              </a:solidFill>
              <a:ln w="9525" cap="flat">
                <a:noFill/>
                <a:prstDash val="solid"/>
                <a:miter/>
              </a:ln>
            </p:spPr>
            <p:txBody>
              <a:bodyPr rtlCol="0" anchor="ctr"/>
              <a:lstStyle/>
              <a:p>
                <a:endParaRPr lang="en-IN" sz="2400"/>
              </a:p>
            </p:txBody>
          </p:sp>
          <p:sp>
            <p:nvSpPr>
              <p:cNvPr id="18" name="Freeform: Shape 17">
                <a:extLst>
                  <a:ext uri="{FF2B5EF4-FFF2-40B4-BE49-F238E27FC236}">
                    <a16:creationId xmlns:a16="http://schemas.microsoft.com/office/drawing/2014/main" id="{818B67FF-6735-A37D-F3C4-B27AA54017D9}"/>
                  </a:ext>
                </a:extLst>
              </p:cNvPr>
              <p:cNvSpPr/>
              <p:nvPr/>
            </p:nvSpPr>
            <p:spPr>
              <a:xfrm>
                <a:off x="7678330" y="107655"/>
                <a:ext cx="636222" cy="341239"/>
              </a:xfrm>
              <a:custGeom>
                <a:avLst/>
                <a:gdLst>
                  <a:gd name="connsiteX0" fmla="*/ 4779798 w 4779797"/>
                  <a:gd name="connsiteY0" fmla="*/ 995801 h 2563653"/>
                  <a:gd name="connsiteX1" fmla="*/ 4779798 w 4779797"/>
                  <a:gd name="connsiteY1" fmla="*/ 1589037 h 2563653"/>
                  <a:gd name="connsiteX2" fmla="*/ 4537539 w 4779797"/>
                  <a:gd name="connsiteY2" fmla="*/ 1605229 h 2563653"/>
                  <a:gd name="connsiteX3" fmla="*/ 4426268 w 4779797"/>
                  <a:gd name="connsiteY3" fmla="*/ 1842849 h 2563653"/>
                  <a:gd name="connsiteX4" fmla="*/ 4567886 w 4779797"/>
                  <a:gd name="connsiteY4" fmla="*/ 2012804 h 2563653"/>
                  <a:gd name="connsiteX5" fmla="*/ 4313682 w 4779797"/>
                  <a:gd name="connsiteY5" fmla="*/ 2309403 h 2563653"/>
                  <a:gd name="connsiteX6" fmla="*/ 4101275 w 4779797"/>
                  <a:gd name="connsiteY6" fmla="*/ 2167785 h 2563653"/>
                  <a:gd name="connsiteX7" fmla="*/ 3795903 w 4779797"/>
                  <a:gd name="connsiteY7" fmla="*/ 2299088 h 2563653"/>
                  <a:gd name="connsiteX8" fmla="*/ 3762832 w 4779797"/>
                  <a:gd name="connsiteY8" fmla="*/ 2563654 h 2563653"/>
                  <a:gd name="connsiteX9" fmla="*/ 3275533 w 4779797"/>
                  <a:gd name="connsiteY9" fmla="*/ 2563654 h 2563653"/>
                  <a:gd name="connsiteX10" fmla="*/ 3240948 w 4779797"/>
                  <a:gd name="connsiteY10" fmla="*/ 2286972 h 2563653"/>
                  <a:gd name="connsiteX11" fmla="*/ 2949693 w 4779797"/>
                  <a:gd name="connsiteY11" fmla="*/ 2148126 h 2563653"/>
                  <a:gd name="connsiteX12" fmla="*/ 2745858 w 4779797"/>
                  <a:gd name="connsiteY12" fmla="*/ 2267026 h 2563653"/>
                  <a:gd name="connsiteX13" fmla="*/ 2470404 w 4779797"/>
                  <a:gd name="connsiteY13" fmla="*/ 1991592 h 2563653"/>
                  <a:gd name="connsiteX14" fmla="*/ 2889228 w 4779797"/>
                  <a:gd name="connsiteY14" fmla="*/ 1572768 h 2563653"/>
                  <a:gd name="connsiteX15" fmla="*/ 3808390 w 4779797"/>
                  <a:gd name="connsiteY15" fmla="*/ 1924860 h 2563653"/>
                  <a:gd name="connsiteX16" fmla="*/ 4160482 w 4779797"/>
                  <a:gd name="connsiteY16" fmla="*/ 1005697 h 2563653"/>
                  <a:gd name="connsiteX17" fmla="*/ 3241320 w 4779797"/>
                  <a:gd name="connsiteY17" fmla="*/ 653606 h 2563653"/>
                  <a:gd name="connsiteX18" fmla="*/ 3098149 w 4779797"/>
                  <a:gd name="connsiteY18" fmla="*/ 739378 h 2563653"/>
                  <a:gd name="connsiteX19" fmla="*/ 2132028 w 4779797"/>
                  <a:gd name="connsiteY19" fmla="*/ 1846574 h 2563653"/>
                  <a:gd name="connsiteX20" fmla="*/ 2288191 w 4779797"/>
                  <a:gd name="connsiteY20" fmla="*/ 2033969 h 2563653"/>
                  <a:gd name="connsiteX21" fmla="*/ 2055133 w 4779797"/>
                  <a:gd name="connsiteY21" fmla="*/ 2309403 h 2563653"/>
                  <a:gd name="connsiteX22" fmla="*/ 1803511 w 4779797"/>
                  <a:gd name="connsiteY22" fmla="*/ 2165576 h 2563653"/>
                  <a:gd name="connsiteX23" fmla="*/ 1515923 w 4779797"/>
                  <a:gd name="connsiteY23" fmla="*/ 2293449 h 2563653"/>
                  <a:gd name="connsiteX24" fmla="*/ 1461888 w 4779797"/>
                  <a:gd name="connsiteY24" fmla="*/ 2563616 h 2563653"/>
                  <a:gd name="connsiteX25" fmla="*/ 995772 w 4779797"/>
                  <a:gd name="connsiteY25" fmla="*/ 2563616 h 2563653"/>
                  <a:gd name="connsiteX26" fmla="*/ 977998 w 4779797"/>
                  <a:gd name="connsiteY26" fmla="*/ 2296916 h 2563653"/>
                  <a:gd name="connsiteX27" fmla="*/ 657892 w 4779797"/>
                  <a:gd name="connsiteY27" fmla="*/ 2154336 h 2563653"/>
                  <a:gd name="connsiteX28" fmla="*/ 423720 w 4779797"/>
                  <a:gd name="connsiteY28" fmla="*/ 2288219 h 2563653"/>
                  <a:gd name="connsiteX29" fmla="*/ 190662 w 4779797"/>
                  <a:gd name="connsiteY29" fmla="*/ 2012785 h 2563653"/>
                  <a:gd name="connsiteX30" fmla="*/ 343281 w 4779797"/>
                  <a:gd name="connsiteY30" fmla="*/ 1826247 h 2563653"/>
                  <a:gd name="connsiteX31" fmla="*/ 235268 w 4779797"/>
                  <a:gd name="connsiteY31" fmla="*/ 1584655 h 2563653"/>
                  <a:gd name="connsiteX32" fmla="*/ 0 w 4779797"/>
                  <a:gd name="connsiteY32" fmla="*/ 1567853 h 2563653"/>
                  <a:gd name="connsiteX33" fmla="*/ 0 w 4779797"/>
                  <a:gd name="connsiteY33" fmla="*/ 974617 h 2563653"/>
                  <a:gd name="connsiteX34" fmla="*/ 242259 w 4779797"/>
                  <a:gd name="connsiteY34" fmla="*/ 958425 h 2563653"/>
                  <a:gd name="connsiteX35" fmla="*/ 353473 w 4779797"/>
                  <a:gd name="connsiteY35" fmla="*/ 720804 h 2563653"/>
                  <a:gd name="connsiteX36" fmla="*/ 211846 w 4779797"/>
                  <a:gd name="connsiteY36" fmla="*/ 550869 h 2563653"/>
                  <a:gd name="connsiteX37" fmla="*/ 466096 w 4779797"/>
                  <a:gd name="connsiteY37" fmla="*/ 254251 h 2563653"/>
                  <a:gd name="connsiteX38" fmla="*/ 678504 w 4779797"/>
                  <a:gd name="connsiteY38" fmla="*/ 395869 h 2563653"/>
                  <a:gd name="connsiteX39" fmla="*/ 983932 w 4779797"/>
                  <a:gd name="connsiteY39" fmla="*/ 264557 h 2563653"/>
                  <a:gd name="connsiteX40" fmla="*/ 1017003 w 4779797"/>
                  <a:gd name="connsiteY40" fmla="*/ 0 h 2563653"/>
                  <a:gd name="connsiteX41" fmla="*/ 1504302 w 4779797"/>
                  <a:gd name="connsiteY41" fmla="*/ 0 h 2563653"/>
                  <a:gd name="connsiteX42" fmla="*/ 1538888 w 4779797"/>
                  <a:gd name="connsiteY42" fmla="*/ 276673 h 2563653"/>
                  <a:gd name="connsiteX43" fmla="*/ 1830105 w 4779797"/>
                  <a:gd name="connsiteY43" fmla="*/ 415528 h 2563653"/>
                  <a:gd name="connsiteX44" fmla="*/ 2033940 w 4779797"/>
                  <a:gd name="connsiteY44" fmla="*/ 296618 h 2563653"/>
                  <a:gd name="connsiteX45" fmla="*/ 2309374 w 4779797"/>
                  <a:gd name="connsiteY45" fmla="*/ 572053 h 2563653"/>
                  <a:gd name="connsiteX46" fmla="*/ 1890551 w 4779797"/>
                  <a:gd name="connsiteY46" fmla="*/ 990876 h 2563653"/>
                  <a:gd name="connsiteX47" fmla="*/ 969693 w 4779797"/>
                  <a:gd name="connsiteY47" fmla="*/ 630698 h 2563653"/>
                  <a:gd name="connsiteX48" fmla="*/ 609514 w 4779797"/>
                  <a:gd name="connsiteY48" fmla="*/ 1551556 h 2563653"/>
                  <a:gd name="connsiteX49" fmla="*/ 1250023 w 4779797"/>
                  <a:gd name="connsiteY49" fmla="*/ 1970399 h 2563653"/>
                  <a:gd name="connsiteX50" fmla="*/ 1913573 w 4779797"/>
                  <a:gd name="connsiteY50" fmla="*/ 1558042 h 2563653"/>
                  <a:gd name="connsiteX51" fmla="*/ 2652894 w 4779797"/>
                  <a:gd name="connsiteY51" fmla="*/ 723243 h 2563653"/>
                  <a:gd name="connsiteX52" fmla="*/ 2491588 w 4779797"/>
                  <a:gd name="connsiteY52" fmla="*/ 529676 h 2563653"/>
                  <a:gd name="connsiteX53" fmla="*/ 2724646 w 4779797"/>
                  <a:gd name="connsiteY53" fmla="*/ 254241 h 2563653"/>
                  <a:gd name="connsiteX54" fmla="*/ 2976267 w 4779797"/>
                  <a:gd name="connsiteY54" fmla="*/ 398069 h 2563653"/>
                  <a:gd name="connsiteX55" fmla="*/ 3263856 w 4779797"/>
                  <a:gd name="connsiteY55" fmla="*/ 270205 h 2563653"/>
                  <a:gd name="connsiteX56" fmla="*/ 3317881 w 4779797"/>
                  <a:gd name="connsiteY56" fmla="*/ 38 h 2563653"/>
                  <a:gd name="connsiteX57" fmla="*/ 3784006 w 4779797"/>
                  <a:gd name="connsiteY57" fmla="*/ 38 h 2563653"/>
                  <a:gd name="connsiteX58" fmla="*/ 3801780 w 4779797"/>
                  <a:gd name="connsiteY58" fmla="*/ 266738 h 2563653"/>
                  <a:gd name="connsiteX59" fmla="*/ 4121887 w 4779797"/>
                  <a:gd name="connsiteY59" fmla="*/ 409318 h 2563653"/>
                  <a:gd name="connsiteX60" fmla="*/ 4356059 w 4779797"/>
                  <a:gd name="connsiteY60" fmla="*/ 275501 h 2563653"/>
                  <a:gd name="connsiteX61" fmla="*/ 4589145 w 4779797"/>
                  <a:gd name="connsiteY61" fmla="*/ 550869 h 2563653"/>
                  <a:gd name="connsiteX62" fmla="*/ 4436526 w 4779797"/>
                  <a:gd name="connsiteY62" fmla="*/ 737407 h 2563653"/>
                  <a:gd name="connsiteX63" fmla="*/ 4544559 w 4779797"/>
                  <a:gd name="connsiteY63" fmla="*/ 978999 h 256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79797" h="2563653">
                    <a:moveTo>
                      <a:pt x="4779798" y="995801"/>
                    </a:moveTo>
                    <a:lnTo>
                      <a:pt x="4779798" y="1589037"/>
                    </a:lnTo>
                    <a:lnTo>
                      <a:pt x="4537539" y="1605229"/>
                    </a:lnTo>
                    <a:cubicBezTo>
                      <a:pt x="4510574" y="1688792"/>
                      <a:pt x="4473188" y="1768631"/>
                      <a:pt x="4426268" y="1842849"/>
                    </a:cubicBezTo>
                    <a:lnTo>
                      <a:pt x="4567886" y="2012804"/>
                    </a:lnTo>
                    <a:lnTo>
                      <a:pt x="4313682" y="2309403"/>
                    </a:lnTo>
                    <a:lnTo>
                      <a:pt x="4101275" y="2167785"/>
                    </a:lnTo>
                    <a:cubicBezTo>
                      <a:pt x="4007158" y="2227593"/>
                      <a:pt x="3904060" y="2271922"/>
                      <a:pt x="3795903" y="2299088"/>
                    </a:cubicBezTo>
                    <a:lnTo>
                      <a:pt x="3762832" y="2563654"/>
                    </a:lnTo>
                    <a:lnTo>
                      <a:pt x="3275533" y="2563654"/>
                    </a:lnTo>
                    <a:lnTo>
                      <a:pt x="3240948" y="2286972"/>
                    </a:lnTo>
                    <a:cubicBezTo>
                      <a:pt x="3137259" y="2256054"/>
                      <a:pt x="3038999" y="2209210"/>
                      <a:pt x="2949693" y="2148126"/>
                    </a:cubicBezTo>
                    <a:lnTo>
                      <a:pt x="2745858" y="2267026"/>
                    </a:lnTo>
                    <a:lnTo>
                      <a:pt x="2470404" y="1991592"/>
                    </a:lnTo>
                    <a:lnTo>
                      <a:pt x="2889228" y="1572768"/>
                    </a:lnTo>
                    <a:cubicBezTo>
                      <a:pt x="3045819" y="1923812"/>
                      <a:pt x="3457346" y="2081451"/>
                      <a:pt x="3808390" y="1924860"/>
                    </a:cubicBezTo>
                    <a:cubicBezTo>
                      <a:pt x="4159444" y="1768269"/>
                      <a:pt x="4317083" y="1356741"/>
                      <a:pt x="4160482" y="1005697"/>
                    </a:cubicBezTo>
                    <a:cubicBezTo>
                      <a:pt x="4003891" y="654644"/>
                      <a:pt x="3592373" y="497005"/>
                      <a:pt x="3241320" y="653606"/>
                    </a:cubicBezTo>
                    <a:cubicBezTo>
                      <a:pt x="3190332" y="676351"/>
                      <a:pt x="3142260" y="705145"/>
                      <a:pt x="3098149" y="739378"/>
                    </a:cubicBezTo>
                    <a:lnTo>
                      <a:pt x="2132028" y="1846574"/>
                    </a:lnTo>
                    <a:lnTo>
                      <a:pt x="2288191" y="2033969"/>
                    </a:lnTo>
                    <a:lnTo>
                      <a:pt x="2055133" y="2309403"/>
                    </a:lnTo>
                    <a:lnTo>
                      <a:pt x="1803511" y="2165576"/>
                    </a:lnTo>
                    <a:cubicBezTo>
                      <a:pt x="1714662" y="2222487"/>
                      <a:pt x="1617697" y="2265607"/>
                      <a:pt x="1515923" y="2293449"/>
                    </a:cubicBezTo>
                    <a:lnTo>
                      <a:pt x="1461888" y="2563616"/>
                    </a:lnTo>
                    <a:lnTo>
                      <a:pt x="995772" y="2563616"/>
                    </a:lnTo>
                    <a:lnTo>
                      <a:pt x="977998" y="2296916"/>
                    </a:lnTo>
                    <a:cubicBezTo>
                      <a:pt x="864032" y="2267750"/>
                      <a:pt x="755799" y="2219554"/>
                      <a:pt x="657892" y="2154336"/>
                    </a:cubicBezTo>
                    <a:lnTo>
                      <a:pt x="423720" y="2288219"/>
                    </a:lnTo>
                    <a:lnTo>
                      <a:pt x="190662" y="2012785"/>
                    </a:lnTo>
                    <a:lnTo>
                      <a:pt x="343281" y="1826247"/>
                    </a:lnTo>
                    <a:cubicBezTo>
                      <a:pt x="297169" y="1750628"/>
                      <a:pt x="260873" y="1669447"/>
                      <a:pt x="235268" y="1584655"/>
                    </a:cubicBezTo>
                    <a:lnTo>
                      <a:pt x="0" y="1567853"/>
                    </a:lnTo>
                    <a:lnTo>
                      <a:pt x="0" y="974617"/>
                    </a:lnTo>
                    <a:lnTo>
                      <a:pt x="242259" y="958425"/>
                    </a:lnTo>
                    <a:cubicBezTo>
                      <a:pt x="269210" y="874862"/>
                      <a:pt x="306575" y="795033"/>
                      <a:pt x="353473" y="720804"/>
                    </a:cubicBezTo>
                    <a:lnTo>
                      <a:pt x="211846" y="550869"/>
                    </a:lnTo>
                    <a:lnTo>
                      <a:pt x="466096" y="254251"/>
                    </a:lnTo>
                    <a:lnTo>
                      <a:pt x="678504" y="395869"/>
                    </a:lnTo>
                    <a:cubicBezTo>
                      <a:pt x="772639" y="336050"/>
                      <a:pt x="875757" y="291716"/>
                      <a:pt x="983932" y="264557"/>
                    </a:cubicBezTo>
                    <a:lnTo>
                      <a:pt x="1017003" y="0"/>
                    </a:lnTo>
                    <a:lnTo>
                      <a:pt x="1504302" y="0"/>
                    </a:lnTo>
                    <a:lnTo>
                      <a:pt x="1538888" y="276673"/>
                    </a:lnTo>
                    <a:cubicBezTo>
                      <a:pt x="1642567" y="307599"/>
                      <a:pt x="1740808" y="354441"/>
                      <a:pt x="1830105" y="415528"/>
                    </a:cubicBezTo>
                    <a:lnTo>
                      <a:pt x="2033940" y="296618"/>
                    </a:lnTo>
                    <a:lnTo>
                      <a:pt x="2309374" y="572053"/>
                    </a:lnTo>
                    <a:lnTo>
                      <a:pt x="1890551" y="990876"/>
                    </a:lnTo>
                    <a:cubicBezTo>
                      <a:pt x="1735722" y="637127"/>
                      <a:pt x="1323442" y="475869"/>
                      <a:pt x="969693" y="630698"/>
                    </a:cubicBezTo>
                    <a:cubicBezTo>
                      <a:pt x="615944" y="785527"/>
                      <a:pt x="454683" y="1197807"/>
                      <a:pt x="609514" y="1551556"/>
                    </a:cubicBezTo>
                    <a:cubicBezTo>
                      <a:pt x="720871" y="1805997"/>
                      <a:pt x="972283" y="1970399"/>
                      <a:pt x="1250023" y="1970399"/>
                    </a:cubicBezTo>
                    <a:cubicBezTo>
                      <a:pt x="1514875" y="1970399"/>
                      <a:pt x="1754657" y="1830495"/>
                      <a:pt x="1913573" y="1558042"/>
                    </a:cubicBezTo>
                    <a:lnTo>
                      <a:pt x="2652894" y="723243"/>
                    </a:lnTo>
                    <a:lnTo>
                      <a:pt x="2491588" y="529676"/>
                    </a:lnTo>
                    <a:lnTo>
                      <a:pt x="2724646" y="254241"/>
                    </a:lnTo>
                    <a:lnTo>
                      <a:pt x="2976267" y="398069"/>
                    </a:lnTo>
                    <a:cubicBezTo>
                      <a:pt x="3065117" y="341156"/>
                      <a:pt x="3162081" y="298045"/>
                      <a:pt x="3263856" y="270205"/>
                    </a:cubicBezTo>
                    <a:lnTo>
                      <a:pt x="3317881" y="38"/>
                    </a:lnTo>
                    <a:lnTo>
                      <a:pt x="3784006" y="38"/>
                    </a:lnTo>
                    <a:lnTo>
                      <a:pt x="3801780" y="266738"/>
                    </a:lnTo>
                    <a:cubicBezTo>
                      <a:pt x="3915747" y="295896"/>
                      <a:pt x="4023979" y="344101"/>
                      <a:pt x="4121887" y="409318"/>
                    </a:cubicBezTo>
                    <a:lnTo>
                      <a:pt x="4356059" y="275501"/>
                    </a:lnTo>
                    <a:lnTo>
                      <a:pt x="4589145" y="550869"/>
                    </a:lnTo>
                    <a:lnTo>
                      <a:pt x="4436526" y="737407"/>
                    </a:lnTo>
                    <a:cubicBezTo>
                      <a:pt x="4482646" y="813025"/>
                      <a:pt x="4518946" y="894207"/>
                      <a:pt x="4544559" y="978999"/>
                    </a:cubicBezTo>
                    <a:close/>
                  </a:path>
                </a:pathLst>
              </a:custGeom>
              <a:solidFill>
                <a:srgbClr val="FFFFFF"/>
              </a:solidFill>
              <a:ln w="9525" cap="flat">
                <a:noFill/>
                <a:prstDash val="solid"/>
                <a:miter/>
              </a:ln>
            </p:spPr>
            <p:txBody>
              <a:bodyPr rtlCol="0" anchor="ctr"/>
              <a:lstStyle/>
              <a:p>
                <a:endParaRPr lang="en-IN" sz="2400"/>
              </a:p>
            </p:txBody>
          </p:sp>
          <p:sp>
            <p:nvSpPr>
              <p:cNvPr id="19" name="Freeform: Shape 18">
                <a:extLst>
                  <a:ext uri="{FF2B5EF4-FFF2-40B4-BE49-F238E27FC236}">
                    <a16:creationId xmlns:a16="http://schemas.microsoft.com/office/drawing/2014/main" id="{2E6A9AFB-7D11-4F2B-1EE9-87A8BEE3D675}"/>
                  </a:ext>
                </a:extLst>
              </p:cNvPr>
              <p:cNvSpPr/>
              <p:nvPr/>
            </p:nvSpPr>
            <p:spPr>
              <a:xfrm>
                <a:off x="8092875" y="210836"/>
                <a:ext cx="118478" cy="144993"/>
              </a:xfrm>
              <a:custGeom>
                <a:avLst/>
                <a:gdLst>
                  <a:gd name="connsiteX0" fmla="*/ 635723 w 890099"/>
                  <a:gd name="connsiteY0" fmla="*/ 812844 h 1089298"/>
                  <a:gd name="connsiteX1" fmla="*/ 635723 w 890099"/>
                  <a:gd name="connsiteY1" fmla="*/ 1089298 h 1089298"/>
                  <a:gd name="connsiteX2" fmla="*/ 296728 w 890099"/>
                  <a:gd name="connsiteY2" fmla="*/ 1089298 h 1089298"/>
                  <a:gd name="connsiteX3" fmla="*/ 296728 w 890099"/>
                  <a:gd name="connsiteY3" fmla="*/ 830380 h 1089298"/>
                  <a:gd name="connsiteX4" fmla="*/ 25465 w 890099"/>
                  <a:gd name="connsiteY4" fmla="*/ 263176 h 1089298"/>
                  <a:gd name="connsiteX5" fmla="*/ 275563 w 890099"/>
                  <a:gd name="connsiteY5" fmla="*/ 0 h 1089298"/>
                  <a:gd name="connsiteX6" fmla="*/ 275563 w 890099"/>
                  <a:gd name="connsiteY6" fmla="*/ 432502 h 1089298"/>
                  <a:gd name="connsiteX7" fmla="*/ 466254 w 890099"/>
                  <a:gd name="connsiteY7" fmla="*/ 538439 h 1089298"/>
                  <a:gd name="connsiteX8" fmla="*/ 635799 w 890099"/>
                  <a:gd name="connsiteY8" fmla="*/ 432502 h 1089298"/>
                  <a:gd name="connsiteX9" fmla="*/ 635799 w 890099"/>
                  <a:gd name="connsiteY9" fmla="*/ 9773 h 1089298"/>
                  <a:gd name="connsiteX10" fmla="*/ 847301 w 890099"/>
                  <a:gd name="connsiteY10" fmla="*/ 601304 h 1089298"/>
                  <a:gd name="connsiteX11" fmla="*/ 635723 w 890099"/>
                  <a:gd name="connsiteY11" fmla="*/ 812844 h 10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099" h="1089298">
                    <a:moveTo>
                      <a:pt x="635723" y="812844"/>
                    </a:moveTo>
                    <a:lnTo>
                      <a:pt x="635723" y="1089298"/>
                    </a:lnTo>
                    <a:lnTo>
                      <a:pt x="296728" y="1089298"/>
                    </a:lnTo>
                    <a:lnTo>
                      <a:pt x="296728" y="830380"/>
                    </a:lnTo>
                    <a:cubicBezTo>
                      <a:pt x="65194" y="748655"/>
                      <a:pt x="-56250" y="494709"/>
                      <a:pt x="25465" y="263176"/>
                    </a:cubicBezTo>
                    <a:cubicBezTo>
                      <a:pt x="67585" y="143856"/>
                      <a:pt x="158549" y="48139"/>
                      <a:pt x="275563" y="0"/>
                    </a:cubicBezTo>
                    <a:lnTo>
                      <a:pt x="275563" y="432502"/>
                    </a:lnTo>
                    <a:lnTo>
                      <a:pt x="466254" y="538439"/>
                    </a:lnTo>
                    <a:lnTo>
                      <a:pt x="635799" y="432502"/>
                    </a:lnTo>
                    <a:lnTo>
                      <a:pt x="635799" y="9773"/>
                    </a:lnTo>
                    <a:cubicBezTo>
                      <a:pt x="857550" y="114710"/>
                      <a:pt x="952248" y="379552"/>
                      <a:pt x="847301" y="601304"/>
                    </a:cubicBezTo>
                    <a:cubicBezTo>
                      <a:pt x="803363" y="694163"/>
                      <a:pt x="728591" y="768915"/>
                      <a:pt x="635723" y="812844"/>
                    </a:cubicBezTo>
                    <a:close/>
                  </a:path>
                </a:pathLst>
              </a:custGeom>
              <a:solidFill>
                <a:srgbClr val="1376BC"/>
              </a:solidFill>
              <a:ln w="9525" cap="flat">
                <a:noFill/>
                <a:prstDash val="solid"/>
                <a:miter/>
              </a:ln>
            </p:spPr>
            <p:txBody>
              <a:bodyPr rtlCol="0" anchor="ctr"/>
              <a:lstStyle/>
              <a:p>
                <a:endParaRPr lang="en-IN" sz="2400"/>
              </a:p>
            </p:txBody>
          </p:sp>
        </p:grpSp>
        <p:grpSp>
          <p:nvGrpSpPr>
            <p:cNvPr id="9" name="Group 8">
              <a:extLst>
                <a:ext uri="{FF2B5EF4-FFF2-40B4-BE49-F238E27FC236}">
                  <a16:creationId xmlns:a16="http://schemas.microsoft.com/office/drawing/2014/main" id="{A9308AF4-F207-4D43-5D75-38681F1EFE72}"/>
                </a:ext>
              </a:extLst>
            </p:cNvPr>
            <p:cNvGrpSpPr/>
            <p:nvPr userDrawn="1"/>
          </p:nvGrpSpPr>
          <p:grpSpPr>
            <a:xfrm>
              <a:off x="8322300" y="117848"/>
              <a:ext cx="878497" cy="346249"/>
              <a:chOff x="8322300" y="117848"/>
              <a:chExt cx="878497" cy="346249"/>
            </a:xfrm>
          </p:grpSpPr>
          <p:sp>
            <p:nvSpPr>
              <p:cNvPr id="10" name="TextBox 9">
                <a:extLst>
                  <a:ext uri="{FF2B5EF4-FFF2-40B4-BE49-F238E27FC236}">
                    <a16:creationId xmlns:a16="http://schemas.microsoft.com/office/drawing/2014/main" id="{F9646CED-D798-80ED-FE45-A48B20C3929D}"/>
                  </a:ext>
                </a:extLst>
              </p:cNvPr>
              <p:cNvSpPr txBox="1"/>
              <p:nvPr userDrawn="1"/>
            </p:nvSpPr>
            <p:spPr>
              <a:xfrm>
                <a:off x="8322300" y="117848"/>
                <a:ext cx="878497" cy="346249"/>
              </a:xfrm>
              <a:prstGeom prst="rect">
                <a:avLst/>
              </a:prstGeom>
              <a:noFill/>
            </p:spPr>
            <p:txBody>
              <a:bodyPr wrap="square" rtlCol="0">
                <a:spAutoFit/>
              </a:bodyPr>
              <a:lstStyle/>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CHANGE </a:t>
                </a:r>
              </a:p>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EXCELLENCE</a:t>
                </a:r>
              </a:p>
            </p:txBody>
          </p:sp>
          <p:cxnSp>
            <p:nvCxnSpPr>
              <p:cNvPr id="11" name="Straight Connector 10">
                <a:extLst>
                  <a:ext uri="{FF2B5EF4-FFF2-40B4-BE49-F238E27FC236}">
                    <a16:creationId xmlns:a16="http://schemas.microsoft.com/office/drawing/2014/main" id="{A7CAC5BF-1052-9B37-9D2D-2CC30346D113}"/>
                  </a:ext>
                </a:extLst>
              </p:cNvPr>
              <p:cNvCxnSpPr/>
              <p:nvPr userDrawn="1"/>
            </p:nvCxnSpPr>
            <p:spPr>
              <a:xfrm>
                <a:off x="8362021" y="146172"/>
                <a:ext cx="0" cy="2743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777310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381000" y="4343401"/>
            <a:ext cx="8001000" cy="1495795"/>
          </a:xfrm>
          <a:prstGeom prst="rect">
            <a:avLst/>
          </a:prstGeom>
        </p:spPr>
        <p:txBody>
          <a:bodyPr wrap="square" lIns="0" tIns="0" rIns="0" bIns="0" anchor="b" anchorCtr="0">
            <a:spAutoFit/>
          </a:bodyPr>
          <a:lstStyle>
            <a:lvl1pPr>
              <a:defRPr lang="en-US" sz="5400" dirty="0">
                <a:solidFill>
                  <a:srgbClr val="DEDDFF"/>
                </a:solidFill>
              </a:defRPr>
            </a:lvl1pPr>
          </a:lstStyle>
          <a:p>
            <a:pPr lvl="0"/>
            <a:r>
              <a:rPr lang="en-US"/>
              <a:t>Click to edit Master title style</a:t>
            </a:r>
          </a:p>
        </p:txBody>
      </p:sp>
      <p:sp>
        <p:nvSpPr>
          <p:cNvPr id="134" name="Rectangle 133">
            <a:extLst>
              <a:ext uri="{FF2B5EF4-FFF2-40B4-BE49-F238E27FC236}">
                <a16:creationId xmlns:a16="http://schemas.microsoft.com/office/drawing/2014/main" id="{B5EEE0E6-B40B-48FE-B61F-E4FEF9010735}"/>
              </a:ext>
              <a:ext uri="{C183D7F6-B498-43B3-948B-1728B52AA6E4}">
                <adec:decorative xmlns:adec="http://schemas.microsoft.com/office/drawing/2017/decorative" val="1"/>
              </a:ext>
            </a:extLst>
          </p:cNvPr>
          <p:cNvSpPr>
            <a:spLocks noChangeAspect="1"/>
          </p:cNvSpPr>
          <p:nvPr userDrawn="1"/>
        </p:nvSpPr>
        <p:spPr>
          <a:xfrm>
            <a:off x="381000" y="400051"/>
            <a:ext cx="457200" cy="114300"/>
          </a:xfrm>
          <a:prstGeom prst="rect">
            <a:avLst/>
          </a:prstGeom>
          <a:solidFill>
            <a:srgbClr val="8E5C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35" name="Text Placeholder 2">
            <a:extLst>
              <a:ext uri="{FF2B5EF4-FFF2-40B4-BE49-F238E27FC236}">
                <a16:creationId xmlns:a16="http://schemas.microsoft.com/office/drawing/2014/main" id="{F57C5113-2576-4463-9E20-05EC188AF684}"/>
              </a:ext>
            </a:extLst>
          </p:cNvPr>
          <p:cNvSpPr>
            <a:spLocks noGrp="1"/>
          </p:cNvSpPr>
          <p:nvPr>
            <p:ph type="body" sz="quarter" idx="11"/>
          </p:nvPr>
        </p:nvSpPr>
        <p:spPr>
          <a:xfrm>
            <a:off x="1066802" y="349479"/>
            <a:ext cx="7315201" cy="215444"/>
          </a:xfrm>
          <a:prstGeom prst="rect">
            <a:avLst/>
          </a:prstGeom>
        </p:spPr>
        <p:txBody>
          <a:bodyPr lIns="0" tIns="0" rIns="0" bIns="0">
            <a:spAutoFit/>
          </a:bodyPr>
          <a:lstStyle>
            <a:lvl1pPr marL="0" indent="0">
              <a:lnSpc>
                <a:spcPct val="100000"/>
              </a:lnSpc>
              <a:buNone/>
              <a:defRPr sz="1400" cap="all" spc="300" baseline="0">
                <a:solidFill>
                  <a:schemeClr val="tx2"/>
                </a:solidFill>
              </a:defRPr>
            </a:lvl1pPr>
            <a:lvl2pPr marL="457167" indent="0">
              <a:buNone/>
              <a:defRPr/>
            </a:lvl2pPr>
            <a:lvl3pPr marL="914332" indent="0">
              <a:buNone/>
              <a:defRPr/>
            </a:lvl3pPr>
            <a:lvl4pPr marL="1371498" indent="0">
              <a:buNone/>
              <a:defRPr/>
            </a:lvl4pPr>
            <a:lvl5pPr marL="1828664" indent="0">
              <a:buNone/>
              <a:defRPr/>
            </a:lvl5pPr>
          </a:lstStyle>
          <a:p>
            <a:pPr lvl="0"/>
            <a:r>
              <a:rPr lang="en-US"/>
              <a:t>Click to edit Master text styles</a:t>
            </a:r>
          </a:p>
        </p:txBody>
      </p:sp>
      <p:grpSp>
        <p:nvGrpSpPr>
          <p:cNvPr id="2" name="Group 1">
            <a:extLst>
              <a:ext uri="{FF2B5EF4-FFF2-40B4-BE49-F238E27FC236}">
                <a16:creationId xmlns:a16="http://schemas.microsoft.com/office/drawing/2014/main" id="{12D02E1D-6FB9-4517-6346-2ABBAC2AD3B1}"/>
              </a:ext>
            </a:extLst>
          </p:cNvPr>
          <p:cNvGrpSpPr/>
          <p:nvPr userDrawn="1"/>
        </p:nvGrpSpPr>
        <p:grpSpPr>
          <a:xfrm>
            <a:off x="10162046" y="147035"/>
            <a:ext cx="2029956" cy="475256"/>
            <a:chOff x="7678330" y="107655"/>
            <a:chExt cx="1522467" cy="356442"/>
          </a:xfrm>
        </p:grpSpPr>
        <p:grpSp>
          <p:nvGrpSpPr>
            <p:cNvPr id="3" name="Group 2">
              <a:extLst>
                <a:ext uri="{FF2B5EF4-FFF2-40B4-BE49-F238E27FC236}">
                  <a16:creationId xmlns:a16="http://schemas.microsoft.com/office/drawing/2014/main" id="{E643EED0-AC96-60B6-A042-0D0B8D0D6445}"/>
                </a:ext>
              </a:extLst>
            </p:cNvPr>
            <p:cNvGrpSpPr/>
            <p:nvPr userDrawn="1"/>
          </p:nvGrpSpPr>
          <p:grpSpPr>
            <a:xfrm>
              <a:off x="7678330" y="107655"/>
              <a:ext cx="636222" cy="341239"/>
              <a:chOff x="7678330" y="107655"/>
              <a:chExt cx="636222" cy="341239"/>
            </a:xfrm>
          </p:grpSpPr>
          <p:sp>
            <p:nvSpPr>
              <p:cNvPr id="14" name="Freeform: Shape 13">
                <a:extLst>
                  <a:ext uri="{FF2B5EF4-FFF2-40B4-BE49-F238E27FC236}">
                    <a16:creationId xmlns:a16="http://schemas.microsoft.com/office/drawing/2014/main" id="{437B0F09-44D4-3788-F964-39760316746B}"/>
                  </a:ext>
                </a:extLst>
              </p:cNvPr>
              <p:cNvSpPr/>
              <p:nvPr/>
            </p:nvSpPr>
            <p:spPr>
              <a:xfrm>
                <a:off x="7781874" y="215555"/>
                <a:ext cx="63217" cy="63212"/>
              </a:xfrm>
              <a:custGeom>
                <a:avLst/>
                <a:gdLst>
                  <a:gd name="connsiteX0" fmla="*/ 405251 w 474938"/>
                  <a:gd name="connsiteY0" fmla="*/ 405225 h 474898"/>
                  <a:gd name="connsiteX1" fmla="*/ 69694 w 474938"/>
                  <a:gd name="connsiteY1" fmla="*/ 405577 h 474898"/>
                  <a:gd name="connsiteX2" fmla="*/ 505 w 474938"/>
                  <a:gd name="connsiteY2" fmla="*/ 252825 h 474898"/>
                  <a:gd name="connsiteX3" fmla="*/ 114 w 474938"/>
                  <a:gd name="connsiteY3" fmla="*/ 252825 h 474898"/>
                  <a:gd name="connsiteX4" fmla="*/ 114 w 474938"/>
                  <a:gd name="connsiteY4" fmla="*/ 244614 h 474898"/>
                  <a:gd name="connsiteX5" fmla="*/ 114 w 474938"/>
                  <a:gd name="connsiteY5" fmla="*/ 229831 h 474898"/>
                  <a:gd name="connsiteX6" fmla="*/ 114 w 474938"/>
                  <a:gd name="connsiteY6" fmla="*/ 393 h 474898"/>
                  <a:gd name="connsiteX7" fmla="*/ 223523 w 474938"/>
                  <a:gd name="connsiteY7" fmla="*/ 393 h 474898"/>
                  <a:gd name="connsiteX8" fmla="*/ 251060 w 474938"/>
                  <a:gd name="connsiteY8" fmla="*/ 393 h 474898"/>
                  <a:gd name="connsiteX9" fmla="*/ 252594 w 474938"/>
                  <a:gd name="connsiteY9" fmla="*/ 393 h 474898"/>
                  <a:gd name="connsiteX10" fmla="*/ 252594 w 474938"/>
                  <a:gd name="connsiteY10" fmla="*/ 469 h 474898"/>
                  <a:gd name="connsiteX11" fmla="*/ 474459 w 474938"/>
                  <a:gd name="connsiteY11" fmla="*/ 252196 h 474898"/>
                  <a:gd name="connsiteX12" fmla="*/ 405251 w 474938"/>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8" h="474898">
                    <a:moveTo>
                      <a:pt x="405251" y="405225"/>
                    </a:moveTo>
                    <a:cubicBezTo>
                      <a:pt x="312687" y="497988"/>
                      <a:pt x="162449" y="498141"/>
                      <a:pt x="69694" y="405577"/>
                    </a:cubicBezTo>
                    <a:cubicBezTo>
                      <a:pt x="28804" y="364781"/>
                      <a:pt x="4210" y="310470"/>
                      <a:pt x="505" y="252825"/>
                    </a:cubicBezTo>
                    <a:lnTo>
                      <a:pt x="114" y="252825"/>
                    </a:lnTo>
                    <a:lnTo>
                      <a:pt x="114" y="244614"/>
                    </a:lnTo>
                    <a:cubicBezTo>
                      <a:pt x="-38" y="239680"/>
                      <a:pt x="-38" y="234765"/>
                      <a:pt x="114" y="229831"/>
                    </a:cubicBezTo>
                    <a:lnTo>
                      <a:pt x="114" y="393"/>
                    </a:lnTo>
                    <a:lnTo>
                      <a:pt x="223523" y="393"/>
                    </a:lnTo>
                    <a:cubicBezTo>
                      <a:pt x="232696" y="-131"/>
                      <a:pt x="241887" y="-131"/>
                      <a:pt x="251060" y="393"/>
                    </a:cubicBezTo>
                    <a:lnTo>
                      <a:pt x="252594" y="393"/>
                    </a:lnTo>
                    <a:lnTo>
                      <a:pt x="252594" y="469"/>
                    </a:lnTo>
                    <a:cubicBezTo>
                      <a:pt x="383372" y="8718"/>
                      <a:pt x="482708" y="121418"/>
                      <a:pt x="474459" y="252196"/>
                    </a:cubicBezTo>
                    <a:cubicBezTo>
                      <a:pt x="470821" y="309936"/>
                      <a:pt x="446208" y="364362"/>
                      <a:pt x="405251" y="405225"/>
                    </a:cubicBezTo>
                    <a:close/>
                  </a:path>
                </a:pathLst>
              </a:custGeom>
              <a:solidFill>
                <a:srgbClr val="1376BC"/>
              </a:solidFill>
              <a:ln w="9525" cap="flat">
                <a:noFill/>
                <a:prstDash val="solid"/>
                <a:miter/>
              </a:ln>
            </p:spPr>
            <p:txBody>
              <a:bodyPr rtlCol="0" anchor="ctr"/>
              <a:lstStyle/>
              <a:p>
                <a:endParaRPr lang="en-IN" sz="2400"/>
              </a:p>
            </p:txBody>
          </p:sp>
          <p:sp>
            <p:nvSpPr>
              <p:cNvPr id="15" name="Freeform: Shape 14">
                <a:extLst>
                  <a:ext uri="{FF2B5EF4-FFF2-40B4-BE49-F238E27FC236}">
                    <a16:creationId xmlns:a16="http://schemas.microsoft.com/office/drawing/2014/main" id="{1A4841CC-5D28-1715-F1F2-6FEDCD73632B}"/>
                  </a:ext>
                </a:extLst>
              </p:cNvPr>
              <p:cNvSpPr/>
              <p:nvPr/>
            </p:nvSpPr>
            <p:spPr>
              <a:xfrm>
                <a:off x="7844538" y="215555"/>
                <a:ext cx="63217" cy="63212"/>
              </a:xfrm>
              <a:custGeom>
                <a:avLst/>
                <a:gdLst>
                  <a:gd name="connsiteX0" fmla="*/ 69687 w 474937"/>
                  <a:gd name="connsiteY0" fmla="*/ 405225 h 474898"/>
                  <a:gd name="connsiteX1" fmla="*/ 405244 w 474937"/>
                  <a:gd name="connsiteY1" fmla="*/ 405577 h 474898"/>
                  <a:gd name="connsiteX2" fmla="*/ 474433 w 474937"/>
                  <a:gd name="connsiteY2" fmla="*/ 252825 h 474898"/>
                  <a:gd name="connsiteX3" fmla="*/ 474824 w 474937"/>
                  <a:gd name="connsiteY3" fmla="*/ 252825 h 474898"/>
                  <a:gd name="connsiteX4" fmla="*/ 474824 w 474937"/>
                  <a:gd name="connsiteY4" fmla="*/ 244614 h 474898"/>
                  <a:gd name="connsiteX5" fmla="*/ 474824 w 474937"/>
                  <a:gd name="connsiteY5" fmla="*/ 229831 h 474898"/>
                  <a:gd name="connsiteX6" fmla="*/ 474824 w 474937"/>
                  <a:gd name="connsiteY6" fmla="*/ 393 h 474898"/>
                  <a:gd name="connsiteX7" fmla="*/ 251415 w 474937"/>
                  <a:gd name="connsiteY7" fmla="*/ 393 h 474898"/>
                  <a:gd name="connsiteX8" fmla="*/ 223869 w 474937"/>
                  <a:gd name="connsiteY8" fmla="*/ 393 h 474898"/>
                  <a:gd name="connsiteX9" fmla="*/ 222345 w 474937"/>
                  <a:gd name="connsiteY9" fmla="*/ 393 h 474898"/>
                  <a:gd name="connsiteX10" fmla="*/ 222345 w 474937"/>
                  <a:gd name="connsiteY10" fmla="*/ 469 h 474898"/>
                  <a:gd name="connsiteX11" fmla="*/ 479 w 474937"/>
                  <a:gd name="connsiteY11" fmla="*/ 252196 h 474898"/>
                  <a:gd name="connsiteX12" fmla="*/ 69687 w 474937"/>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7" h="474898">
                    <a:moveTo>
                      <a:pt x="69687" y="405225"/>
                    </a:moveTo>
                    <a:cubicBezTo>
                      <a:pt x="162251" y="497988"/>
                      <a:pt x="312489" y="498141"/>
                      <a:pt x="405244" y="405577"/>
                    </a:cubicBezTo>
                    <a:cubicBezTo>
                      <a:pt x="446134" y="364781"/>
                      <a:pt x="470728" y="310470"/>
                      <a:pt x="474433" y="252825"/>
                    </a:cubicBezTo>
                    <a:lnTo>
                      <a:pt x="474824" y="252825"/>
                    </a:lnTo>
                    <a:lnTo>
                      <a:pt x="474824" y="244614"/>
                    </a:lnTo>
                    <a:cubicBezTo>
                      <a:pt x="474976" y="239680"/>
                      <a:pt x="474976" y="234765"/>
                      <a:pt x="474824" y="229831"/>
                    </a:cubicBezTo>
                    <a:lnTo>
                      <a:pt x="474824" y="393"/>
                    </a:lnTo>
                    <a:lnTo>
                      <a:pt x="251415" y="393"/>
                    </a:lnTo>
                    <a:cubicBezTo>
                      <a:pt x="242242" y="-131"/>
                      <a:pt x="233041" y="-131"/>
                      <a:pt x="223869" y="393"/>
                    </a:cubicBezTo>
                    <a:lnTo>
                      <a:pt x="222345" y="393"/>
                    </a:lnTo>
                    <a:lnTo>
                      <a:pt x="222345" y="469"/>
                    </a:lnTo>
                    <a:cubicBezTo>
                      <a:pt x="91566" y="8718"/>
                      <a:pt x="-7770" y="121418"/>
                      <a:pt x="479" y="252196"/>
                    </a:cubicBezTo>
                    <a:cubicBezTo>
                      <a:pt x="4117" y="309936"/>
                      <a:pt x="28730" y="364362"/>
                      <a:pt x="69687" y="405225"/>
                    </a:cubicBezTo>
                    <a:close/>
                  </a:path>
                </a:pathLst>
              </a:custGeom>
              <a:solidFill>
                <a:srgbClr val="6FA643"/>
              </a:solidFill>
              <a:ln w="9525" cap="flat">
                <a:noFill/>
                <a:prstDash val="solid"/>
                <a:miter/>
              </a:ln>
            </p:spPr>
            <p:txBody>
              <a:bodyPr rtlCol="0" anchor="ctr"/>
              <a:lstStyle/>
              <a:p>
                <a:endParaRPr lang="en-IN" sz="2400"/>
              </a:p>
            </p:txBody>
          </p:sp>
          <p:sp>
            <p:nvSpPr>
              <p:cNvPr id="16" name="Freeform: Shape 15">
                <a:extLst>
                  <a:ext uri="{FF2B5EF4-FFF2-40B4-BE49-F238E27FC236}">
                    <a16:creationId xmlns:a16="http://schemas.microsoft.com/office/drawing/2014/main" id="{B99E6D58-1966-7855-DB4D-FA6A97515A44}"/>
                  </a:ext>
                </a:extLst>
              </p:cNvPr>
              <p:cNvSpPr/>
              <p:nvPr/>
            </p:nvSpPr>
            <p:spPr>
              <a:xfrm>
                <a:off x="7781874" y="275478"/>
                <a:ext cx="63213" cy="63214"/>
              </a:xfrm>
              <a:custGeom>
                <a:avLst/>
                <a:gdLst>
                  <a:gd name="connsiteX0" fmla="*/ 405251 w 474902"/>
                  <a:gd name="connsiteY0" fmla="*/ 69679 h 474910"/>
                  <a:gd name="connsiteX1" fmla="*/ 69694 w 474902"/>
                  <a:gd name="connsiteY1" fmla="*/ 69317 h 474910"/>
                  <a:gd name="connsiteX2" fmla="*/ 505 w 474902"/>
                  <a:gd name="connsiteY2" fmla="*/ 222031 h 474910"/>
                  <a:gd name="connsiteX3" fmla="*/ 114 w 474902"/>
                  <a:gd name="connsiteY3" fmla="*/ 222031 h 474910"/>
                  <a:gd name="connsiteX4" fmla="*/ 114 w 474902"/>
                  <a:gd name="connsiteY4" fmla="*/ 230242 h 474910"/>
                  <a:gd name="connsiteX5" fmla="*/ 114 w 474902"/>
                  <a:gd name="connsiteY5" fmla="*/ 245025 h 474910"/>
                  <a:gd name="connsiteX6" fmla="*/ 114 w 474902"/>
                  <a:gd name="connsiteY6" fmla="*/ 474511 h 474910"/>
                  <a:gd name="connsiteX7" fmla="*/ 223523 w 474902"/>
                  <a:gd name="connsiteY7" fmla="*/ 474511 h 474910"/>
                  <a:gd name="connsiteX8" fmla="*/ 251060 w 474902"/>
                  <a:gd name="connsiteY8" fmla="*/ 474511 h 474910"/>
                  <a:gd name="connsiteX9" fmla="*/ 252594 w 474902"/>
                  <a:gd name="connsiteY9" fmla="*/ 474511 h 474910"/>
                  <a:gd name="connsiteX10" fmla="*/ 252594 w 474902"/>
                  <a:gd name="connsiteY10" fmla="*/ 474396 h 474910"/>
                  <a:gd name="connsiteX11" fmla="*/ 474421 w 474902"/>
                  <a:gd name="connsiteY11" fmla="*/ 222632 h 474910"/>
                  <a:gd name="connsiteX12" fmla="*/ 4052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405251" y="69679"/>
                    </a:moveTo>
                    <a:cubicBezTo>
                      <a:pt x="312687" y="-23085"/>
                      <a:pt x="162449" y="-23247"/>
                      <a:pt x="69694" y="69317"/>
                    </a:cubicBezTo>
                    <a:cubicBezTo>
                      <a:pt x="28813" y="110113"/>
                      <a:pt x="4220" y="164405"/>
                      <a:pt x="505" y="222031"/>
                    </a:cubicBezTo>
                    <a:lnTo>
                      <a:pt x="114" y="222031"/>
                    </a:lnTo>
                    <a:lnTo>
                      <a:pt x="114" y="230242"/>
                    </a:lnTo>
                    <a:cubicBezTo>
                      <a:pt x="-38" y="235176"/>
                      <a:pt x="-38" y="240100"/>
                      <a:pt x="114" y="245025"/>
                    </a:cubicBezTo>
                    <a:lnTo>
                      <a:pt x="114" y="474511"/>
                    </a:lnTo>
                    <a:lnTo>
                      <a:pt x="223523" y="474511"/>
                    </a:lnTo>
                    <a:cubicBezTo>
                      <a:pt x="232696" y="475044"/>
                      <a:pt x="241887" y="475044"/>
                      <a:pt x="251060" y="474511"/>
                    </a:cubicBezTo>
                    <a:lnTo>
                      <a:pt x="252594" y="474511"/>
                    </a:lnTo>
                    <a:lnTo>
                      <a:pt x="252594" y="474396"/>
                    </a:lnTo>
                    <a:cubicBezTo>
                      <a:pt x="383372" y="466129"/>
                      <a:pt x="482689" y="353410"/>
                      <a:pt x="474421" y="222632"/>
                    </a:cubicBezTo>
                    <a:cubicBezTo>
                      <a:pt x="470773" y="164919"/>
                      <a:pt x="446180" y="110532"/>
                      <a:pt x="405251" y="69679"/>
                    </a:cubicBezTo>
                    <a:close/>
                  </a:path>
                </a:pathLst>
              </a:custGeom>
              <a:solidFill>
                <a:srgbClr val="818282"/>
              </a:solidFill>
              <a:ln w="9525" cap="flat">
                <a:noFill/>
                <a:prstDash val="solid"/>
                <a:miter/>
              </a:ln>
            </p:spPr>
            <p:txBody>
              <a:bodyPr rtlCol="0" anchor="ctr"/>
              <a:lstStyle/>
              <a:p>
                <a:endParaRPr lang="en-IN" sz="2400"/>
              </a:p>
            </p:txBody>
          </p:sp>
          <p:sp>
            <p:nvSpPr>
              <p:cNvPr id="17" name="Freeform: Shape 16">
                <a:extLst>
                  <a:ext uri="{FF2B5EF4-FFF2-40B4-BE49-F238E27FC236}">
                    <a16:creationId xmlns:a16="http://schemas.microsoft.com/office/drawing/2014/main" id="{71025621-5234-626E-7636-C6C06CF6ADA8}"/>
                  </a:ext>
                </a:extLst>
              </p:cNvPr>
              <p:cNvSpPr/>
              <p:nvPr/>
            </p:nvSpPr>
            <p:spPr>
              <a:xfrm>
                <a:off x="7844543" y="275478"/>
                <a:ext cx="63213" cy="63214"/>
              </a:xfrm>
              <a:custGeom>
                <a:avLst/>
                <a:gdLst>
                  <a:gd name="connsiteX0" fmla="*/ 69651 w 474902"/>
                  <a:gd name="connsiteY0" fmla="*/ 69679 h 474910"/>
                  <a:gd name="connsiteX1" fmla="*/ 405208 w 474902"/>
                  <a:gd name="connsiteY1" fmla="*/ 69317 h 474910"/>
                  <a:gd name="connsiteX2" fmla="*/ 474397 w 474902"/>
                  <a:gd name="connsiteY2" fmla="*/ 222031 h 474910"/>
                  <a:gd name="connsiteX3" fmla="*/ 474788 w 474902"/>
                  <a:gd name="connsiteY3" fmla="*/ 222031 h 474910"/>
                  <a:gd name="connsiteX4" fmla="*/ 474788 w 474902"/>
                  <a:gd name="connsiteY4" fmla="*/ 230242 h 474910"/>
                  <a:gd name="connsiteX5" fmla="*/ 474788 w 474902"/>
                  <a:gd name="connsiteY5" fmla="*/ 245025 h 474910"/>
                  <a:gd name="connsiteX6" fmla="*/ 474788 w 474902"/>
                  <a:gd name="connsiteY6" fmla="*/ 474511 h 474910"/>
                  <a:gd name="connsiteX7" fmla="*/ 251379 w 474902"/>
                  <a:gd name="connsiteY7" fmla="*/ 474511 h 474910"/>
                  <a:gd name="connsiteX8" fmla="*/ 223833 w 474902"/>
                  <a:gd name="connsiteY8" fmla="*/ 474511 h 474910"/>
                  <a:gd name="connsiteX9" fmla="*/ 222309 w 474902"/>
                  <a:gd name="connsiteY9" fmla="*/ 474511 h 474910"/>
                  <a:gd name="connsiteX10" fmla="*/ 222309 w 474902"/>
                  <a:gd name="connsiteY10" fmla="*/ 474396 h 474910"/>
                  <a:gd name="connsiteX11" fmla="*/ 481 w 474902"/>
                  <a:gd name="connsiteY11" fmla="*/ 222632 h 474910"/>
                  <a:gd name="connsiteX12" fmla="*/ 696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69651" y="69679"/>
                    </a:moveTo>
                    <a:cubicBezTo>
                      <a:pt x="162215" y="-23085"/>
                      <a:pt x="312453" y="-23247"/>
                      <a:pt x="405208" y="69317"/>
                    </a:cubicBezTo>
                    <a:cubicBezTo>
                      <a:pt x="446089" y="110113"/>
                      <a:pt x="470683" y="164405"/>
                      <a:pt x="474397" y="222031"/>
                    </a:cubicBezTo>
                    <a:lnTo>
                      <a:pt x="474788" y="222031"/>
                    </a:lnTo>
                    <a:lnTo>
                      <a:pt x="474788" y="230242"/>
                    </a:lnTo>
                    <a:cubicBezTo>
                      <a:pt x="474940" y="235176"/>
                      <a:pt x="474940" y="240100"/>
                      <a:pt x="474788" y="245025"/>
                    </a:cubicBezTo>
                    <a:lnTo>
                      <a:pt x="474788" y="474511"/>
                    </a:lnTo>
                    <a:lnTo>
                      <a:pt x="251379" y="474511"/>
                    </a:lnTo>
                    <a:cubicBezTo>
                      <a:pt x="242206" y="475044"/>
                      <a:pt x="233005" y="475044"/>
                      <a:pt x="223833" y="474511"/>
                    </a:cubicBezTo>
                    <a:lnTo>
                      <a:pt x="222309" y="474511"/>
                    </a:lnTo>
                    <a:lnTo>
                      <a:pt x="222309" y="474396"/>
                    </a:lnTo>
                    <a:cubicBezTo>
                      <a:pt x="91530" y="466129"/>
                      <a:pt x="-7787" y="353410"/>
                      <a:pt x="481" y="222632"/>
                    </a:cubicBezTo>
                    <a:cubicBezTo>
                      <a:pt x="4129" y="164919"/>
                      <a:pt x="28723" y="110532"/>
                      <a:pt x="69651" y="69679"/>
                    </a:cubicBezTo>
                    <a:close/>
                  </a:path>
                </a:pathLst>
              </a:custGeom>
              <a:solidFill>
                <a:srgbClr val="EE6626"/>
              </a:solidFill>
              <a:ln w="9525" cap="flat">
                <a:noFill/>
                <a:prstDash val="solid"/>
                <a:miter/>
              </a:ln>
            </p:spPr>
            <p:txBody>
              <a:bodyPr rtlCol="0" anchor="ctr"/>
              <a:lstStyle/>
              <a:p>
                <a:endParaRPr lang="en-IN" sz="2400"/>
              </a:p>
            </p:txBody>
          </p:sp>
          <p:sp>
            <p:nvSpPr>
              <p:cNvPr id="18" name="Freeform: Shape 17">
                <a:extLst>
                  <a:ext uri="{FF2B5EF4-FFF2-40B4-BE49-F238E27FC236}">
                    <a16:creationId xmlns:a16="http://schemas.microsoft.com/office/drawing/2014/main" id="{C3287D34-2B27-E249-C176-5EFE8C5B14B9}"/>
                  </a:ext>
                </a:extLst>
              </p:cNvPr>
              <p:cNvSpPr/>
              <p:nvPr/>
            </p:nvSpPr>
            <p:spPr>
              <a:xfrm>
                <a:off x="7678330" y="107655"/>
                <a:ext cx="636222" cy="341239"/>
              </a:xfrm>
              <a:custGeom>
                <a:avLst/>
                <a:gdLst>
                  <a:gd name="connsiteX0" fmla="*/ 4779798 w 4779797"/>
                  <a:gd name="connsiteY0" fmla="*/ 995801 h 2563653"/>
                  <a:gd name="connsiteX1" fmla="*/ 4779798 w 4779797"/>
                  <a:gd name="connsiteY1" fmla="*/ 1589037 h 2563653"/>
                  <a:gd name="connsiteX2" fmla="*/ 4537539 w 4779797"/>
                  <a:gd name="connsiteY2" fmla="*/ 1605229 h 2563653"/>
                  <a:gd name="connsiteX3" fmla="*/ 4426268 w 4779797"/>
                  <a:gd name="connsiteY3" fmla="*/ 1842849 h 2563653"/>
                  <a:gd name="connsiteX4" fmla="*/ 4567886 w 4779797"/>
                  <a:gd name="connsiteY4" fmla="*/ 2012804 h 2563653"/>
                  <a:gd name="connsiteX5" fmla="*/ 4313682 w 4779797"/>
                  <a:gd name="connsiteY5" fmla="*/ 2309403 h 2563653"/>
                  <a:gd name="connsiteX6" fmla="*/ 4101275 w 4779797"/>
                  <a:gd name="connsiteY6" fmla="*/ 2167785 h 2563653"/>
                  <a:gd name="connsiteX7" fmla="*/ 3795903 w 4779797"/>
                  <a:gd name="connsiteY7" fmla="*/ 2299088 h 2563653"/>
                  <a:gd name="connsiteX8" fmla="*/ 3762832 w 4779797"/>
                  <a:gd name="connsiteY8" fmla="*/ 2563654 h 2563653"/>
                  <a:gd name="connsiteX9" fmla="*/ 3275533 w 4779797"/>
                  <a:gd name="connsiteY9" fmla="*/ 2563654 h 2563653"/>
                  <a:gd name="connsiteX10" fmla="*/ 3240948 w 4779797"/>
                  <a:gd name="connsiteY10" fmla="*/ 2286972 h 2563653"/>
                  <a:gd name="connsiteX11" fmla="*/ 2949693 w 4779797"/>
                  <a:gd name="connsiteY11" fmla="*/ 2148126 h 2563653"/>
                  <a:gd name="connsiteX12" fmla="*/ 2745858 w 4779797"/>
                  <a:gd name="connsiteY12" fmla="*/ 2267026 h 2563653"/>
                  <a:gd name="connsiteX13" fmla="*/ 2470404 w 4779797"/>
                  <a:gd name="connsiteY13" fmla="*/ 1991592 h 2563653"/>
                  <a:gd name="connsiteX14" fmla="*/ 2889228 w 4779797"/>
                  <a:gd name="connsiteY14" fmla="*/ 1572768 h 2563653"/>
                  <a:gd name="connsiteX15" fmla="*/ 3808390 w 4779797"/>
                  <a:gd name="connsiteY15" fmla="*/ 1924860 h 2563653"/>
                  <a:gd name="connsiteX16" fmla="*/ 4160482 w 4779797"/>
                  <a:gd name="connsiteY16" fmla="*/ 1005697 h 2563653"/>
                  <a:gd name="connsiteX17" fmla="*/ 3241320 w 4779797"/>
                  <a:gd name="connsiteY17" fmla="*/ 653606 h 2563653"/>
                  <a:gd name="connsiteX18" fmla="*/ 3098149 w 4779797"/>
                  <a:gd name="connsiteY18" fmla="*/ 739378 h 2563653"/>
                  <a:gd name="connsiteX19" fmla="*/ 2132028 w 4779797"/>
                  <a:gd name="connsiteY19" fmla="*/ 1846574 h 2563653"/>
                  <a:gd name="connsiteX20" fmla="*/ 2288191 w 4779797"/>
                  <a:gd name="connsiteY20" fmla="*/ 2033969 h 2563653"/>
                  <a:gd name="connsiteX21" fmla="*/ 2055133 w 4779797"/>
                  <a:gd name="connsiteY21" fmla="*/ 2309403 h 2563653"/>
                  <a:gd name="connsiteX22" fmla="*/ 1803511 w 4779797"/>
                  <a:gd name="connsiteY22" fmla="*/ 2165576 h 2563653"/>
                  <a:gd name="connsiteX23" fmla="*/ 1515923 w 4779797"/>
                  <a:gd name="connsiteY23" fmla="*/ 2293449 h 2563653"/>
                  <a:gd name="connsiteX24" fmla="*/ 1461888 w 4779797"/>
                  <a:gd name="connsiteY24" fmla="*/ 2563616 h 2563653"/>
                  <a:gd name="connsiteX25" fmla="*/ 995772 w 4779797"/>
                  <a:gd name="connsiteY25" fmla="*/ 2563616 h 2563653"/>
                  <a:gd name="connsiteX26" fmla="*/ 977998 w 4779797"/>
                  <a:gd name="connsiteY26" fmla="*/ 2296916 h 2563653"/>
                  <a:gd name="connsiteX27" fmla="*/ 657892 w 4779797"/>
                  <a:gd name="connsiteY27" fmla="*/ 2154336 h 2563653"/>
                  <a:gd name="connsiteX28" fmla="*/ 423720 w 4779797"/>
                  <a:gd name="connsiteY28" fmla="*/ 2288219 h 2563653"/>
                  <a:gd name="connsiteX29" fmla="*/ 190662 w 4779797"/>
                  <a:gd name="connsiteY29" fmla="*/ 2012785 h 2563653"/>
                  <a:gd name="connsiteX30" fmla="*/ 343281 w 4779797"/>
                  <a:gd name="connsiteY30" fmla="*/ 1826247 h 2563653"/>
                  <a:gd name="connsiteX31" fmla="*/ 235268 w 4779797"/>
                  <a:gd name="connsiteY31" fmla="*/ 1584655 h 2563653"/>
                  <a:gd name="connsiteX32" fmla="*/ 0 w 4779797"/>
                  <a:gd name="connsiteY32" fmla="*/ 1567853 h 2563653"/>
                  <a:gd name="connsiteX33" fmla="*/ 0 w 4779797"/>
                  <a:gd name="connsiteY33" fmla="*/ 974617 h 2563653"/>
                  <a:gd name="connsiteX34" fmla="*/ 242259 w 4779797"/>
                  <a:gd name="connsiteY34" fmla="*/ 958425 h 2563653"/>
                  <a:gd name="connsiteX35" fmla="*/ 353473 w 4779797"/>
                  <a:gd name="connsiteY35" fmla="*/ 720804 h 2563653"/>
                  <a:gd name="connsiteX36" fmla="*/ 211846 w 4779797"/>
                  <a:gd name="connsiteY36" fmla="*/ 550869 h 2563653"/>
                  <a:gd name="connsiteX37" fmla="*/ 466096 w 4779797"/>
                  <a:gd name="connsiteY37" fmla="*/ 254251 h 2563653"/>
                  <a:gd name="connsiteX38" fmla="*/ 678504 w 4779797"/>
                  <a:gd name="connsiteY38" fmla="*/ 395869 h 2563653"/>
                  <a:gd name="connsiteX39" fmla="*/ 983932 w 4779797"/>
                  <a:gd name="connsiteY39" fmla="*/ 264557 h 2563653"/>
                  <a:gd name="connsiteX40" fmla="*/ 1017003 w 4779797"/>
                  <a:gd name="connsiteY40" fmla="*/ 0 h 2563653"/>
                  <a:gd name="connsiteX41" fmla="*/ 1504302 w 4779797"/>
                  <a:gd name="connsiteY41" fmla="*/ 0 h 2563653"/>
                  <a:gd name="connsiteX42" fmla="*/ 1538888 w 4779797"/>
                  <a:gd name="connsiteY42" fmla="*/ 276673 h 2563653"/>
                  <a:gd name="connsiteX43" fmla="*/ 1830105 w 4779797"/>
                  <a:gd name="connsiteY43" fmla="*/ 415528 h 2563653"/>
                  <a:gd name="connsiteX44" fmla="*/ 2033940 w 4779797"/>
                  <a:gd name="connsiteY44" fmla="*/ 296618 h 2563653"/>
                  <a:gd name="connsiteX45" fmla="*/ 2309374 w 4779797"/>
                  <a:gd name="connsiteY45" fmla="*/ 572053 h 2563653"/>
                  <a:gd name="connsiteX46" fmla="*/ 1890551 w 4779797"/>
                  <a:gd name="connsiteY46" fmla="*/ 990876 h 2563653"/>
                  <a:gd name="connsiteX47" fmla="*/ 969693 w 4779797"/>
                  <a:gd name="connsiteY47" fmla="*/ 630698 h 2563653"/>
                  <a:gd name="connsiteX48" fmla="*/ 609514 w 4779797"/>
                  <a:gd name="connsiteY48" fmla="*/ 1551556 h 2563653"/>
                  <a:gd name="connsiteX49" fmla="*/ 1250023 w 4779797"/>
                  <a:gd name="connsiteY49" fmla="*/ 1970399 h 2563653"/>
                  <a:gd name="connsiteX50" fmla="*/ 1913573 w 4779797"/>
                  <a:gd name="connsiteY50" fmla="*/ 1558042 h 2563653"/>
                  <a:gd name="connsiteX51" fmla="*/ 2652894 w 4779797"/>
                  <a:gd name="connsiteY51" fmla="*/ 723243 h 2563653"/>
                  <a:gd name="connsiteX52" fmla="*/ 2491588 w 4779797"/>
                  <a:gd name="connsiteY52" fmla="*/ 529676 h 2563653"/>
                  <a:gd name="connsiteX53" fmla="*/ 2724646 w 4779797"/>
                  <a:gd name="connsiteY53" fmla="*/ 254241 h 2563653"/>
                  <a:gd name="connsiteX54" fmla="*/ 2976267 w 4779797"/>
                  <a:gd name="connsiteY54" fmla="*/ 398069 h 2563653"/>
                  <a:gd name="connsiteX55" fmla="*/ 3263856 w 4779797"/>
                  <a:gd name="connsiteY55" fmla="*/ 270205 h 2563653"/>
                  <a:gd name="connsiteX56" fmla="*/ 3317881 w 4779797"/>
                  <a:gd name="connsiteY56" fmla="*/ 38 h 2563653"/>
                  <a:gd name="connsiteX57" fmla="*/ 3784006 w 4779797"/>
                  <a:gd name="connsiteY57" fmla="*/ 38 h 2563653"/>
                  <a:gd name="connsiteX58" fmla="*/ 3801780 w 4779797"/>
                  <a:gd name="connsiteY58" fmla="*/ 266738 h 2563653"/>
                  <a:gd name="connsiteX59" fmla="*/ 4121887 w 4779797"/>
                  <a:gd name="connsiteY59" fmla="*/ 409318 h 2563653"/>
                  <a:gd name="connsiteX60" fmla="*/ 4356059 w 4779797"/>
                  <a:gd name="connsiteY60" fmla="*/ 275501 h 2563653"/>
                  <a:gd name="connsiteX61" fmla="*/ 4589145 w 4779797"/>
                  <a:gd name="connsiteY61" fmla="*/ 550869 h 2563653"/>
                  <a:gd name="connsiteX62" fmla="*/ 4436526 w 4779797"/>
                  <a:gd name="connsiteY62" fmla="*/ 737407 h 2563653"/>
                  <a:gd name="connsiteX63" fmla="*/ 4544559 w 4779797"/>
                  <a:gd name="connsiteY63" fmla="*/ 978999 h 256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79797" h="2563653">
                    <a:moveTo>
                      <a:pt x="4779798" y="995801"/>
                    </a:moveTo>
                    <a:lnTo>
                      <a:pt x="4779798" y="1589037"/>
                    </a:lnTo>
                    <a:lnTo>
                      <a:pt x="4537539" y="1605229"/>
                    </a:lnTo>
                    <a:cubicBezTo>
                      <a:pt x="4510574" y="1688792"/>
                      <a:pt x="4473188" y="1768631"/>
                      <a:pt x="4426268" y="1842849"/>
                    </a:cubicBezTo>
                    <a:lnTo>
                      <a:pt x="4567886" y="2012804"/>
                    </a:lnTo>
                    <a:lnTo>
                      <a:pt x="4313682" y="2309403"/>
                    </a:lnTo>
                    <a:lnTo>
                      <a:pt x="4101275" y="2167785"/>
                    </a:lnTo>
                    <a:cubicBezTo>
                      <a:pt x="4007158" y="2227593"/>
                      <a:pt x="3904060" y="2271922"/>
                      <a:pt x="3795903" y="2299088"/>
                    </a:cubicBezTo>
                    <a:lnTo>
                      <a:pt x="3762832" y="2563654"/>
                    </a:lnTo>
                    <a:lnTo>
                      <a:pt x="3275533" y="2563654"/>
                    </a:lnTo>
                    <a:lnTo>
                      <a:pt x="3240948" y="2286972"/>
                    </a:lnTo>
                    <a:cubicBezTo>
                      <a:pt x="3137259" y="2256054"/>
                      <a:pt x="3038999" y="2209210"/>
                      <a:pt x="2949693" y="2148126"/>
                    </a:cubicBezTo>
                    <a:lnTo>
                      <a:pt x="2745858" y="2267026"/>
                    </a:lnTo>
                    <a:lnTo>
                      <a:pt x="2470404" y="1991592"/>
                    </a:lnTo>
                    <a:lnTo>
                      <a:pt x="2889228" y="1572768"/>
                    </a:lnTo>
                    <a:cubicBezTo>
                      <a:pt x="3045819" y="1923812"/>
                      <a:pt x="3457346" y="2081451"/>
                      <a:pt x="3808390" y="1924860"/>
                    </a:cubicBezTo>
                    <a:cubicBezTo>
                      <a:pt x="4159444" y="1768269"/>
                      <a:pt x="4317083" y="1356741"/>
                      <a:pt x="4160482" y="1005697"/>
                    </a:cubicBezTo>
                    <a:cubicBezTo>
                      <a:pt x="4003891" y="654644"/>
                      <a:pt x="3592373" y="497005"/>
                      <a:pt x="3241320" y="653606"/>
                    </a:cubicBezTo>
                    <a:cubicBezTo>
                      <a:pt x="3190332" y="676351"/>
                      <a:pt x="3142260" y="705145"/>
                      <a:pt x="3098149" y="739378"/>
                    </a:cubicBezTo>
                    <a:lnTo>
                      <a:pt x="2132028" y="1846574"/>
                    </a:lnTo>
                    <a:lnTo>
                      <a:pt x="2288191" y="2033969"/>
                    </a:lnTo>
                    <a:lnTo>
                      <a:pt x="2055133" y="2309403"/>
                    </a:lnTo>
                    <a:lnTo>
                      <a:pt x="1803511" y="2165576"/>
                    </a:lnTo>
                    <a:cubicBezTo>
                      <a:pt x="1714662" y="2222487"/>
                      <a:pt x="1617697" y="2265607"/>
                      <a:pt x="1515923" y="2293449"/>
                    </a:cubicBezTo>
                    <a:lnTo>
                      <a:pt x="1461888" y="2563616"/>
                    </a:lnTo>
                    <a:lnTo>
                      <a:pt x="995772" y="2563616"/>
                    </a:lnTo>
                    <a:lnTo>
                      <a:pt x="977998" y="2296916"/>
                    </a:lnTo>
                    <a:cubicBezTo>
                      <a:pt x="864032" y="2267750"/>
                      <a:pt x="755799" y="2219554"/>
                      <a:pt x="657892" y="2154336"/>
                    </a:cubicBezTo>
                    <a:lnTo>
                      <a:pt x="423720" y="2288219"/>
                    </a:lnTo>
                    <a:lnTo>
                      <a:pt x="190662" y="2012785"/>
                    </a:lnTo>
                    <a:lnTo>
                      <a:pt x="343281" y="1826247"/>
                    </a:lnTo>
                    <a:cubicBezTo>
                      <a:pt x="297169" y="1750628"/>
                      <a:pt x="260873" y="1669447"/>
                      <a:pt x="235268" y="1584655"/>
                    </a:cubicBezTo>
                    <a:lnTo>
                      <a:pt x="0" y="1567853"/>
                    </a:lnTo>
                    <a:lnTo>
                      <a:pt x="0" y="974617"/>
                    </a:lnTo>
                    <a:lnTo>
                      <a:pt x="242259" y="958425"/>
                    </a:lnTo>
                    <a:cubicBezTo>
                      <a:pt x="269210" y="874862"/>
                      <a:pt x="306575" y="795033"/>
                      <a:pt x="353473" y="720804"/>
                    </a:cubicBezTo>
                    <a:lnTo>
                      <a:pt x="211846" y="550869"/>
                    </a:lnTo>
                    <a:lnTo>
                      <a:pt x="466096" y="254251"/>
                    </a:lnTo>
                    <a:lnTo>
                      <a:pt x="678504" y="395869"/>
                    </a:lnTo>
                    <a:cubicBezTo>
                      <a:pt x="772639" y="336050"/>
                      <a:pt x="875757" y="291716"/>
                      <a:pt x="983932" y="264557"/>
                    </a:cubicBezTo>
                    <a:lnTo>
                      <a:pt x="1017003" y="0"/>
                    </a:lnTo>
                    <a:lnTo>
                      <a:pt x="1504302" y="0"/>
                    </a:lnTo>
                    <a:lnTo>
                      <a:pt x="1538888" y="276673"/>
                    </a:lnTo>
                    <a:cubicBezTo>
                      <a:pt x="1642567" y="307599"/>
                      <a:pt x="1740808" y="354441"/>
                      <a:pt x="1830105" y="415528"/>
                    </a:cubicBezTo>
                    <a:lnTo>
                      <a:pt x="2033940" y="296618"/>
                    </a:lnTo>
                    <a:lnTo>
                      <a:pt x="2309374" y="572053"/>
                    </a:lnTo>
                    <a:lnTo>
                      <a:pt x="1890551" y="990876"/>
                    </a:lnTo>
                    <a:cubicBezTo>
                      <a:pt x="1735722" y="637127"/>
                      <a:pt x="1323442" y="475869"/>
                      <a:pt x="969693" y="630698"/>
                    </a:cubicBezTo>
                    <a:cubicBezTo>
                      <a:pt x="615944" y="785527"/>
                      <a:pt x="454683" y="1197807"/>
                      <a:pt x="609514" y="1551556"/>
                    </a:cubicBezTo>
                    <a:cubicBezTo>
                      <a:pt x="720871" y="1805997"/>
                      <a:pt x="972283" y="1970399"/>
                      <a:pt x="1250023" y="1970399"/>
                    </a:cubicBezTo>
                    <a:cubicBezTo>
                      <a:pt x="1514875" y="1970399"/>
                      <a:pt x="1754657" y="1830495"/>
                      <a:pt x="1913573" y="1558042"/>
                    </a:cubicBezTo>
                    <a:lnTo>
                      <a:pt x="2652894" y="723243"/>
                    </a:lnTo>
                    <a:lnTo>
                      <a:pt x="2491588" y="529676"/>
                    </a:lnTo>
                    <a:lnTo>
                      <a:pt x="2724646" y="254241"/>
                    </a:lnTo>
                    <a:lnTo>
                      <a:pt x="2976267" y="398069"/>
                    </a:lnTo>
                    <a:cubicBezTo>
                      <a:pt x="3065117" y="341156"/>
                      <a:pt x="3162081" y="298045"/>
                      <a:pt x="3263856" y="270205"/>
                    </a:cubicBezTo>
                    <a:lnTo>
                      <a:pt x="3317881" y="38"/>
                    </a:lnTo>
                    <a:lnTo>
                      <a:pt x="3784006" y="38"/>
                    </a:lnTo>
                    <a:lnTo>
                      <a:pt x="3801780" y="266738"/>
                    </a:lnTo>
                    <a:cubicBezTo>
                      <a:pt x="3915747" y="295896"/>
                      <a:pt x="4023979" y="344101"/>
                      <a:pt x="4121887" y="409318"/>
                    </a:cubicBezTo>
                    <a:lnTo>
                      <a:pt x="4356059" y="275501"/>
                    </a:lnTo>
                    <a:lnTo>
                      <a:pt x="4589145" y="550869"/>
                    </a:lnTo>
                    <a:lnTo>
                      <a:pt x="4436526" y="737407"/>
                    </a:lnTo>
                    <a:cubicBezTo>
                      <a:pt x="4482646" y="813025"/>
                      <a:pt x="4518946" y="894207"/>
                      <a:pt x="4544559" y="978999"/>
                    </a:cubicBezTo>
                    <a:close/>
                  </a:path>
                </a:pathLst>
              </a:custGeom>
              <a:solidFill>
                <a:srgbClr val="FFFFFF"/>
              </a:solidFill>
              <a:ln w="9525" cap="flat">
                <a:noFill/>
                <a:prstDash val="solid"/>
                <a:miter/>
              </a:ln>
            </p:spPr>
            <p:txBody>
              <a:bodyPr rtlCol="0" anchor="ctr"/>
              <a:lstStyle/>
              <a:p>
                <a:endParaRPr lang="en-IN" sz="2400"/>
              </a:p>
            </p:txBody>
          </p:sp>
          <p:sp>
            <p:nvSpPr>
              <p:cNvPr id="19" name="Freeform: Shape 18">
                <a:extLst>
                  <a:ext uri="{FF2B5EF4-FFF2-40B4-BE49-F238E27FC236}">
                    <a16:creationId xmlns:a16="http://schemas.microsoft.com/office/drawing/2014/main" id="{31116AFC-2859-1EEC-DB0B-704713792506}"/>
                  </a:ext>
                </a:extLst>
              </p:cNvPr>
              <p:cNvSpPr/>
              <p:nvPr/>
            </p:nvSpPr>
            <p:spPr>
              <a:xfrm>
                <a:off x="8092875" y="210836"/>
                <a:ext cx="118478" cy="144993"/>
              </a:xfrm>
              <a:custGeom>
                <a:avLst/>
                <a:gdLst>
                  <a:gd name="connsiteX0" fmla="*/ 635723 w 890099"/>
                  <a:gd name="connsiteY0" fmla="*/ 812844 h 1089298"/>
                  <a:gd name="connsiteX1" fmla="*/ 635723 w 890099"/>
                  <a:gd name="connsiteY1" fmla="*/ 1089298 h 1089298"/>
                  <a:gd name="connsiteX2" fmla="*/ 296728 w 890099"/>
                  <a:gd name="connsiteY2" fmla="*/ 1089298 h 1089298"/>
                  <a:gd name="connsiteX3" fmla="*/ 296728 w 890099"/>
                  <a:gd name="connsiteY3" fmla="*/ 830380 h 1089298"/>
                  <a:gd name="connsiteX4" fmla="*/ 25465 w 890099"/>
                  <a:gd name="connsiteY4" fmla="*/ 263176 h 1089298"/>
                  <a:gd name="connsiteX5" fmla="*/ 275563 w 890099"/>
                  <a:gd name="connsiteY5" fmla="*/ 0 h 1089298"/>
                  <a:gd name="connsiteX6" fmla="*/ 275563 w 890099"/>
                  <a:gd name="connsiteY6" fmla="*/ 432502 h 1089298"/>
                  <a:gd name="connsiteX7" fmla="*/ 466254 w 890099"/>
                  <a:gd name="connsiteY7" fmla="*/ 538439 h 1089298"/>
                  <a:gd name="connsiteX8" fmla="*/ 635799 w 890099"/>
                  <a:gd name="connsiteY8" fmla="*/ 432502 h 1089298"/>
                  <a:gd name="connsiteX9" fmla="*/ 635799 w 890099"/>
                  <a:gd name="connsiteY9" fmla="*/ 9773 h 1089298"/>
                  <a:gd name="connsiteX10" fmla="*/ 847301 w 890099"/>
                  <a:gd name="connsiteY10" fmla="*/ 601304 h 1089298"/>
                  <a:gd name="connsiteX11" fmla="*/ 635723 w 890099"/>
                  <a:gd name="connsiteY11" fmla="*/ 812844 h 10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099" h="1089298">
                    <a:moveTo>
                      <a:pt x="635723" y="812844"/>
                    </a:moveTo>
                    <a:lnTo>
                      <a:pt x="635723" y="1089298"/>
                    </a:lnTo>
                    <a:lnTo>
                      <a:pt x="296728" y="1089298"/>
                    </a:lnTo>
                    <a:lnTo>
                      <a:pt x="296728" y="830380"/>
                    </a:lnTo>
                    <a:cubicBezTo>
                      <a:pt x="65194" y="748655"/>
                      <a:pt x="-56250" y="494709"/>
                      <a:pt x="25465" y="263176"/>
                    </a:cubicBezTo>
                    <a:cubicBezTo>
                      <a:pt x="67585" y="143856"/>
                      <a:pt x="158549" y="48139"/>
                      <a:pt x="275563" y="0"/>
                    </a:cubicBezTo>
                    <a:lnTo>
                      <a:pt x="275563" y="432502"/>
                    </a:lnTo>
                    <a:lnTo>
                      <a:pt x="466254" y="538439"/>
                    </a:lnTo>
                    <a:lnTo>
                      <a:pt x="635799" y="432502"/>
                    </a:lnTo>
                    <a:lnTo>
                      <a:pt x="635799" y="9773"/>
                    </a:lnTo>
                    <a:cubicBezTo>
                      <a:pt x="857550" y="114710"/>
                      <a:pt x="952248" y="379552"/>
                      <a:pt x="847301" y="601304"/>
                    </a:cubicBezTo>
                    <a:cubicBezTo>
                      <a:pt x="803363" y="694163"/>
                      <a:pt x="728591" y="768915"/>
                      <a:pt x="635723" y="812844"/>
                    </a:cubicBezTo>
                    <a:close/>
                  </a:path>
                </a:pathLst>
              </a:custGeom>
              <a:solidFill>
                <a:srgbClr val="1376BC"/>
              </a:solidFill>
              <a:ln w="9525" cap="flat">
                <a:noFill/>
                <a:prstDash val="solid"/>
                <a:miter/>
              </a:ln>
            </p:spPr>
            <p:txBody>
              <a:bodyPr rtlCol="0" anchor="ctr"/>
              <a:lstStyle/>
              <a:p>
                <a:endParaRPr lang="en-IN" sz="2400"/>
              </a:p>
            </p:txBody>
          </p:sp>
        </p:grpSp>
        <p:grpSp>
          <p:nvGrpSpPr>
            <p:cNvPr id="6" name="Group 5">
              <a:extLst>
                <a:ext uri="{FF2B5EF4-FFF2-40B4-BE49-F238E27FC236}">
                  <a16:creationId xmlns:a16="http://schemas.microsoft.com/office/drawing/2014/main" id="{8A64307E-D51F-025C-71E3-15C6FF7C86DA}"/>
                </a:ext>
              </a:extLst>
            </p:cNvPr>
            <p:cNvGrpSpPr/>
            <p:nvPr userDrawn="1"/>
          </p:nvGrpSpPr>
          <p:grpSpPr>
            <a:xfrm>
              <a:off x="8322300" y="117848"/>
              <a:ext cx="878497" cy="346249"/>
              <a:chOff x="8322300" y="117848"/>
              <a:chExt cx="878497" cy="346249"/>
            </a:xfrm>
          </p:grpSpPr>
          <p:sp>
            <p:nvSpPr>
              <p:cNvPr id="7" name="TextBox 6">
                <a:extLst>
                  <a:ext uri="{FF2B5EF4-FFF2-40B4-BE49-F238E27FC236}">
                    <a16:creationId xmlns:a16="http://schemas.microsoft.com/office/drawing/2014/main" id="{988623DA-DE7B-A7BC-BABD-A44727981605}"/>
                  </a:ext>
                </a:extLst>
              </p:cNvPr>
              <p:cNvSpPr txBox="1"/>
              <p:nvPr userDrawn="1"/>
            </p:nvSpPr>
            <p:spPr>
              <a:xfrm>
                <a:off x="8322300" y="117848"/>
                <a:ext cx="878497" cy="346249"/>
              </a:xfrm>
              <a:prstGeom prst="rect">
                <a:avLst/>
              </a:prstGeom>
              <a:noFill/>
            </p:spPr>
            <p:txBody>
              <a:bodyPr wrap="square" rtlCol="0">
                <a:spAutoFit/>
              </a:bodyPr>
              <a:lstStyle/>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CHANGE </a:t>
                </a:r>
              </a:p>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EXCELLENCE</a:t>
                </a:r>
              </a:p>
            </p:txBody>
          </p:sp>
          <p:cxnSp>
            <p:nvCxnSpPr>
              <p:cNvPr id="8" name="Straight Connector 7">
                <a:extLst>
                  <a:ext uri="{FF2B5EF4-FFF2-40B4-BE49-F238E27FC236}">
                    <a16:creationId xmlns:a16="http://schemas.microsoft.com/office/drawing/2014/main" id="{35D94DE5-3231-F102-9CD5-A3FE1D76F3B0}"/>
                  </a:ext>
                </a:extLst>
              </p:cNvPr>
              <p:cNvCxnSpPr/>
              <p:nvPr userDrawn="1"/>
            </p:nvCxnSpPr>
            <p:spPr>
              <a:xfrm>
                <a:off x="8362021" y="146172"/>
                <a:ext cx="0" cy="2743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11342876"/>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purpl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403083" y="6451744"/>
            <a:ext cx="1438648" cy="187024"/>
          </a:xfrm>
          <a:prstGeom prst="rect">
            <a:avLst/>
          </a:prstGeom>
          <a:effectLst>
            <a:glow rad="127000">
              <a:srgbClr val="612CB0"/>
            </a:glow>
          </a:effectLst>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381000" y="4343401"/>
            <a:ext cx="5715000" cy="1495795"/>
          </a:xfrm>
          <a:prstGeom prst="rect">
            <a:avLst/>
          </a:prstGeom>
        </p:spPr>
        <p:txBody>
          <a:bodyPr wrap="square" lIns="0" tIns="0" rIns="0" bIns="0" anchor="b" anchorCtr="0">
            <a:spAutoFit/>
          </a:bodyPr>
          <a:lstStyle>
            <a:lvl1pPr>
              <a:defRPr lang="en-US" sz="5400" dirty="0">
                <a:solidFill>
                  <a:srgbClr val="DEDDFF"/>
                </a:solidFill>
              </a:defRPr>
            </a:lvl1pPr>
          </a:lstStyle>
          <a:p>
            <a:pPr lvl="0"/>
            <a:r>
              <a:rPr lang="en-US"/>
              <a:t>Click to edit Master title style</a:t>
            </a:r>
          </a:p>
        </p:txBody>
      </p:sp>
      <p:sp>
        <p:nvSpPr>
          <p:cNvPr id="134" name="Rectangle 133">
            <a:extLst>
              <a:ext uri="{FF2B5EF4-FFF2-40B4-BE49-F238E27FC236}">
                <a16:creationId xmlns:a16="http://schemas.microsoft.com/office/drawing/2014/main" id="{B5EEE0E6-B40B-48FE-B61F-E4FEF9010735}"/>
              </a:ext>
              <a:ext uri="{C183D7F6-B498-43B3-948B-1728B52AA6E4}">
                <adec:decorative xmlns:adec="http://schemas.microsoft.com/office/drawing/2017/decorative" val="1"/>
              </a:ext>
            </a:extLst>
          </p:cNvPr>
          <p:cNvSpPr>
            <a:spLocks noChangeAspect="1"/>
          </p:cNvSpPr>
          <p:nvPr userDrawn="1"/>
        </p:nvSpPr>
        <p:spPr>
          <a:xfrm>
            <a:off x="381000" y="400051"/>
            <a:ext cx="404949" cy="114300"/>
          </a:xfrm>
          <a:prstGeom prst="rect">
            <a:avLst/>
          </a:prstGeom>
          <a:solidFill>
            <a:srgbClr val="8E5C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35" name="Text Placeholder 2">
            <a:extLst>
              <a:ext uri="{FF2B5EF4-FFF2-40B4-BE49-F238E27FC236}">
                <a16:creationId xmlns:a16="http://schemas.microsoft.com/office/drawing/2014/main" id="{F57C5113-2576-4463-9E20-05EC188AF684}"/>
              </a:ext>
            </a:extLst>
          </p:cNvPr>
          <p:cNvSpPr>
            <a:spLocks noGrp="1"/>
          </p:cNvSpPr>
          <p:nvPr>
            <p:ph type="body" sz="quarter" idx="11"/>
          </p:nvPr>
        </p:nvSpPr>
        <p:spPr>
          <a:xfrm>
            <a:off x="1066801" y="349479"/>
            <a:ext cx="4972051" cy="215444"/>
          </a:xfrm>
          <a:prstGeom prst="rect">
            <a:avLst/>
          </a:prstGeom>
        </p:spPr>
        <p:txBody>
          <a:bodyPr wrap="square" lIns="0" tIns="0" rIns="0" bIns="0">
            <a:spAutoFit/>
          </a:bodyPr>
          <a:lstStyle>
            <a:lvl1pPr marL="0" indent="0">
              <a:lnSpc>
                <a:spcPct val="100000"/>
              </a:lnSpc>
              <a:buNone/>
              <a:defRPr sz="1400" cap="all" spc="300" baseline="0">
                <a:solidFill>
                  <a:schemeClr val="tx2"/>
                </a:solidFill>
              </a:defRPr>
            </a:lvl1pPr>
            <a:lvl2pPr marL="457167" indent="0">
              <a:buNone/>
              <a:defRPr/>
            </a:lvl2pPr>
            <a:lvl3pPr marL="914332" indent="0">
              <a:buNone/>
              <a:defRPr/>
            </a:lvl3pPr>
            <a:lvl4pPr marL="1371498" indent="0">
              <a:buNone/>
              <a:defRPr/>
            </a:lvl4pPr>
            <a:lvl5pPr marL="1828664" indent="0">
              <a:buNone/>
              <a:defRPr/>
            </a:lvl5pPr>
          </a:lstStyle>
          <a:p>
            <a:pPr lvl="0"/>
            <a:r>
              <a:rPr lang="en-US"/>
              <a:t>Click to edit Master text styles</a:t>
            </a:r>
          </a:p>
        </p:txBody>
      </p:sp>
      <p:grpSp>
        <p:nvGrpSpPr>
          <p:cNvPr id="2" name="Group 1">
            <a:extLst>
              <a:ext uri="{FF2B5EF4-FFF2-40B4-BE49-F238E27FC236}">
                <a16:creationId xmlns:a16="http://schemas.microsoft.com/office/drawing/2014/main" id="{25BF332F-63B6-393E-7C37-A449CDA83B2D}"/>
              </a:ext>
            </a:extLst>
          </p:cNvPr>
          <p:cNvGrpSpPr/>
          <p:nvPr userDrawn="1"/>
        </p:nvGrpSpPr>
        <p:grpSpPr>
          <a:xfrm>
            <a:off x="10162046" y="147035"/>
            <a:ext cx="2029956" cy="475256"/>
            <a:chOff x="7678330" y="107655"/>
            <a:chExt cx="1522467" cy="356442"/>
          </a:xfrm>
        </p:grpSpPr>
        <p:grpSp>
          <p:nvGrpSpPr>
            <p:cNvPr id="3" name="Group 2">
              <a:extLst>
                <a:ext uri="{FF2B5EF4-FFF2-40B4-BE49-F238E27FC236}">
                  <a16:creationId xmlns:a16="http://schemas.microsoft.com/office/drawing/2014/main" id="{53B830B6-73B0-DCFB-93AE-19EB60FDD8A3}"/>
                </a:ext>
              </a:extLst>
            </p:cNvPr>
            <p:cNvGrpSpPr/>
            <p:nvPr userDrawn="1"/>
          </p:nvGrpSpPr>
          <p:grpSpPr>
            <a:xfrm>
              <a:off x="7678330" y="107655"/>
              <a:ext cx="636222" cy="341239"/>
              <a:chOff x="7678330" y="107655"/>
              <a:chExt cx="636222" cy="341239"/>
            </a:xfrm>
          </p:grpSpPr>
          <p:sp>
            <p:nvSpPr>
              <p:cNvPr id="14" name="Freeform: Shape 13">
                <a:extLst>
                  <a:ext uri="{FF2B5EF4-FFF2-40B4-BE49-F238E27FC236}">
                    <a16:creationId xmlns:a16="http://schemas.microsoft.com/office/drawing/2014/main" id="{FFAC7C02-E6C6-236A-4E99-8DFE6AD1BFB9}"/>
                  </a:ext>
                </a:extLst>
              </p:cNvPr>
              <p:cNvSpPr/>
              <p:nvPr/>
            </p:nvSpPr>
            <p:spPr>
              <a:xfrm>
                <a:off x="7781874" y="215555"/>
                <a:ext cx="63217" cy="63212"/>
              </a:xfrm>
              <a:custGeom>
                <a:avLst/>
                <a:gdLst>
                  <a:gd name="connsiteX0" fmla="*/ 405251 w 474938"/>
                  <a:gd name="connsiteY0" fmla="*/ 405225 h 474898"/>
                  <a:gd name="connsiteX1" fmla="*/ 69694 w 474938"/>
                  <a:gd name="connsiteY1" fmla="*/ 405577 h 474898"/>
                  <a:gd name="connsiteX2" fmla="*/ 505 w 474938"/>
                  <a:gd name="connsiteY2" fmla="*/ 252825 h 474898"/>
                  <a:gd name="connsiteX3" fmla="*/ 114 w 474938"/>
                  <a:gd name="connsiteY3" fmla="*/ 252825 h 474898"/>
                  <a:gd name="connsiteX4" fmla="*/ 114 w 474938"/>
                  <a:gd name="connsiteY4" fmla="*/ 244614 h 474898"/>
                  <a:gd name="connsiteX5" fmla="*/ 114 w 474938"/>
                  <a:gd name="connsiteY5" fmla="*/ 229831 h 474898"/>
                  <a:gd name="connsiteX6" fmla="*/ 114 w 474938"/>
                  <a:gd name="connsiteY6" fmla="*/ 393 h 474898"/>
                  <a:gd name="connsiteX7" fmla="*/ 223523 w 474938"/>
                  <a:gd name="connsiteY7" fmla="*/ 393 h 474898"/>
                  <a:gd name="connsiteX8" fmla="*/ 251060 w 474938"/>
                  <a:gd name="connsiteY8" fmla="*/ 393 h 474898"/>
                  <a:gd name="connsiteX9" fmla="*/ 252594 w 474938"/>
                  <a:gd name="connsiteY9" fmla="*/ 393 h 474898"/>
                  <a:gd name="connsiteX10" fmla="*/ 252594 w 474938"/>
                  <a:gd name="connsiteY10" fmla="*/ 469 h 474898"/>
                  <a:gd name="connsiteX11" fmla="*/ 474459 w 474938"/>
                  <a:gd name="connsiteY11" fmla="*/ 252196 h 474898"/>
                  <a:gd name="connsiteX12" fmla="*/ 405251 w 474938"/>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8" h="474898">
                    <a:moveTo>
                      <a:pt x="405251" y="405225"/>
                    </a:moveTo>
                    <a:cubicBezTo>
                      <a:pt x="312687" y="497988"/>
                      <a:pt x="162449" y="498141"/>
                      <a:pt x="69694" y="405577"/>
                    </a:cubicBezTo>
                    <a:cubicBezTo>
                      <a:pt x="28804" y="364781"/>
                      <a:pt x="4210" y="310470"/>
                      <a:pt x="505" y="252825"/>
                    </a:cubicBezTo>
                    <a:lnTo>
                      <a:pt x="114" y="252825"/>
                    </a:lnTo>
                    <a:lnTo>
                      <a:pt x="114" y="244614"/>
                    </a:lnTo>
                    <a:cubicBezTo>
                      <a:pt x="-38" y="239680"/>
                      <a:pt x="-38" y="234765"/>
                      <a:pt x="114" y="229831"/>
                    </a:cubicBezTo>
                    <a:lnTo>
                      <a:pt x="114" y="393"/>
                    </a:lnTo>
                    <a:lnTo>
                      <a:pt x="223523" y="393"/>
                    </a:lnTo>
                    <a:cubicBezTo>
                      <a:pt x="232696" y="-131"/>
                      <a:pt x="241887" y="-131"/>
                      <a:pt x="251060" y="393"/>
                    </a:cubicBezTo>
                    <a:lnTo>
                      <a:pt x="252594" y="393"/>
                    </a:lnTo>
                    <a:lnTo>
                      <a:pt x="252594" y="469"/>
                    </a:lnTo>
                    <a:cubicBezTo>
                      <a:pt x="383372" y="8718"/>
                      <a:pt x="482708" y="121418"/>
                      <a:pt x="474459" y="252196"/>
                    </a:cubicBezTo>
                    <a:cubicBezTo>
                      <a:pt x="470821" y="309936"/>
                      <a:pt x="446208" y="364362"/>
                      <a:pt x="405251" y="405225"/>
                    </a:cubicBezTo>
                    <a:close/>
                  </a:path>
                </a:pathLst>
              </a:custGeom>
              <a:solidFill>
                <a:srgbClr val="1376BC"/>
              </a:solidFill>
              <a:ln w="9525" cap="flat">
                <a:noFill/>
                <a:prstDash val="solid"/>
                <a:miter/>
              </a:ln>
            </p:spPr>
            <p:txBody>
              <a:bodyPr rtlCol="0" anchor="ctr"/>
              <a:lstStyle/>
              <a:p>
                <a:endParaRPr lang="en-IN" sz="2400"/>
              </a:p>
            </p:txBody>
          </p:sp>
          <p:sp>
            <p:nvSpPr>
              <p:cNvPr id="15" name="Freeform: Shape 14">
                <a:extLst>
                  <a:ext uri="{FF2B5EF4-FFF2-40B4-BE49-F238E27FC236}">
                    <a16:creationId xmlns:a16="http://schemas.microsoft.com/office/drawing/2014/main" id="{FCDBC3CD-8279-4CE9-4842-121036D35F4E}"/>
                  </a:ext>
                </a:extLst>
              </p:cNvPr>
              <p:cNvSpPr/>
              <p:nvPr/>
            </p:nvSpPr>
            <p:spPr>
              <a:xfrm>
                <a:off x="7844538" y="215555"/>
                <a:ext cx="63217" cy="63212"/>
              </a:xfrm>
              <a:custGeom>
                <a:avLst/>
                <a:gdLst>
                  <a:gd name="connsiteX0" fmla="*/ 69687 w 474937"/>
                  <a:gd name="connsiteY0" fmla="*/ 405225 h 474898"/>
                  <a:gd name="connsiteX1" fmla="*/ 405244 w 474937"/>
                  <a:gd name="connsiteY1" fmla="*/ 405577 h 474898"/>
                  <a:gd name="connsiteX2" fmla="*/ 474433 w 474937"/>
                  <a:gd name="connsiteY2" fmla="*/ 252825 h 474898"/>
                  <a:gd name="connsiteX3" fmla="*/ 474824 w 474937"/>
                  <a:gd name="connsiteY3" fmla="*/ 252825 h 474898"/>
                  <a:gd name="connsiteX4" fmla="*/ 474824 w 474937"/>
                  <a:gd name="connsiteY4" fmla="*/ 244614 h 474898"/>
                  <a:gd name="connsiteX5" fmla="*/ 474824 w 474937"/>
                  <a:gd name="connsiteY5" fmla="*/ 229831 h 474898"/>
                  <a:gd name="connsiteX6" fmla="*/ 474824 w 474937"/>
                  <a:gd name="connsiteY6" fmla="*/ 393 h 474898"/>
                  <a:gd name="connsiteX7" fmla="*/ 251415 w 474937"/>
                  <a:gd name="connsiteY7" fmla="*/ 393 h 474898"/>
                  <a:gd name="connsiteX8" fmla="*/ 223869 w 474937"/>
                  <a:gd name="connsiteY8" fmla="*/ 393 h 474898"/>
                  <a:gd name="connsiteX9" fmla="*/ 222345 w 474937"/>
                  <a:gd name="connsiteY9" fmla="*/ 393 h 474898"/>
                  <a:gd name="connsiteX10" fmla="*/ 222345 w 474937"/>
                  <a:gd name="connsiteY10" fmla="*/ 469 h 474898"/>
                  <a:gd name="connsiteX11" fmla="*/ 479 w 474937"/>
                  <a:gd name="connsiteY11" fmla="*/ 252196 h 474898"/>
                  <a:gd name="connsiteX12" fmla="*/ 69687 w 474937"/>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7" h="474898">
                    <a:moveTo>
                      <a:pt x="69687" y="405225"/>
                    </a:moveTo>
                    <a:cubicBezTo>
                      <a:pt x="162251" y="497988"/>
                      <a:pt x="312489" y="498141"/>
                      <a:pt x="405244" y="405577"/>
                    </a:cubicBezTo>
                    <a:cubicBezTo>
                      <a:pt x="446134" y="364781"/>
                      <a:pt x="470728" y="310470"/>
                      <a:pt x="474433" y="252825"/>
                    </a:cubicBezTo>
                    <a:lnTo>
                      <a:pt x="474824" y="252825"/>
                    </a:lnTo>
                    <a:lnTo>
                      <a:pt x="474824" y="244614"/>
                    </a:lnTo>
                    <a:cubicBezTo>
                      <a:pt x="474976" y="239680"/>
                      <a:pt x="474976" y="234765"/>
                      <a:pt x="474824" y="229831"/>
                    </a:cubicBezTo>
                    <a:lnTo>
                      <a:pt x="474824" y="393"/>
                    </a:lnTo>
                    <a:lnTo>
                      <a:pt x="251415" y="393"/>
                    </a:lnTo>
                    <a:cubicBezTo>
                      <a:pt x="242242" y="-131"/>
                      <a:pt x="233041" y="-131"/>
                      <a:pt x="223869" y="393"/>
                    </a:cubicBezTo>
                    <a:lnTo>
                      <a:pt x="222345" y="393"/>
                    </a:lnTo>
                    <a:lnTo>
                      <a:pt x="222345" y="469"/>
                    </a:lnTo>
                    <a:cubicBezTo>
                      <a:pt x="91566" y="8718"/>
                      <a:pt x="-7770" y="121418"/>
                      <a:pt x="479" y="252196"/>
                    </a:cubicBezTo>
                    <a:cubicBezTo>
                      <a:pt x="4117" y="309936"/>
                      <a:pt x="28730" y="364362"/>
                      <a:pt x="69687" y="405225"/>
                    </a:cubicBezTo>
                    <a:close/>
                  </a:path>
                </a:pathLst>
              </a:custGeom>
              <a:solidFill>
                <a:srgbClr val="6FA643"/>
              </a:solidFill>
              <a:ln w="9525" cap="flat">
                <a:noFill/>
                <a:prstDash val="solid"/>
                <a:miter/>
              </a:ln>
            </p:spPr>
            <p:txBody>
              <a:bodyPr rtlCol="0" anchor="ctr"/>
              <a:lstStyle/>
              <a:p>
                <a:endParaRPr lang="en-IN" sz="2400"/>
              </a:p>
            </p:txBody>
          </p:sp>
          <p:sp>
            <p:nvSpPr>
              <p:cNvPr id="16" name="Freeform: Shape 15">
                <a:extLst>
                  <a:ext uri="{FF2B5EF4-FFF2-40B4-BE49-F238E27FC236}">
                    <a16:creationId xmlns:a16="http://schemas.microsoft.com/office/drawing/2014/main" id="{A877E302-BFD0-B220-F842-20DF4C583569}"/>
                  </a:ext>
                </a:extLst>
              </p:cNvPr>
              <p:cNvSpPr/>
              <p:nvPr/>
            </p:nvSpPr>
            <p:spPr>
              <a:xfrm>
                <a:off x="7781874" y="275478"/>
                <a:ext cx="63213" cy="63214"/>
              </a:xfrm>
              <a:custGeom>
                <a:avLst/>
                <a:gdLst>
                  <a:gd name="connsiteX0" fmla="*/ 405251 w 474902"/>
                  <a:gd name="connsiteY0" fmla="*/ 69679 h 474910"/>
                  <a:gd name="connsiteX1" fmla="*/ 69694 w 474902"/>
                  <a:gd name="connsiteY1" fmla="*/ 69317 h 474910"/>
                  <a:gd name="connsiteX2" fmla="*/ 505 w 474902"/>
                  <a:gd name="connsiteY2" fmla="*/ 222031 h 474910"/>
                  <a:gd name="connsiteX3" fmla="*/ 114 w 474902"/>
                  <a:gd name="connsiteY3" fmla="*/ 222031 h 474910"/>
                  <a:gd name="connsiteX4" fmla="*/ 114 w 474902"/>
                  <a:gd name="connsiteY4" fmla="*/ 230242 h 474910"/>
                  <a:gd name="connsiteX5" fmla="*/ 114 w 474902"/>
                  <a:gd name="connsiteY5" fmla="*/ 245025 h 474910"/>
                  <a:gd name="connsiteX6" fmla="*/ 114 w 474902"/>
                  <a:gd name="connsiteY6" fmla="*/ 474511 h 474910"/>
                  <a:gd name="connsiteX7" fmla="*/ 223523 w 474902"/>
                  <a:gd name="connsiteY7" fmla="*/ 474511 h 474910"/>
                  <a:gd name="connsiteX8" fmla="*/ 251060 w 474902"/>
                  <a:gd name="connsiteY8" fmla="*/ 474511 h 474910"/>
                  <a:gd name="connsiteX9" fmla="*/ 252594 w 474902"/>
                  <a:gd name="connsiteY9" fmla="*/ 474511 h 474910"/>
                  <a:gd name="connsiteX10" fmla="*/ 252594 w 474902"/>
                  <a:gd name="connsiteY10" fmla="*/ 474396 h 474910"/>
                  <a:gd name="connsiteX11" fmla="*/ 474421 w 474902"/>
                  <a:gd name="connsiteY11" fmla="*/ 222632 h 474910"/>
                  <a:gd name="connsiteX12" fmla="*/ 4052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405251" y="69679"/>
                    </a:moveTo>
                    <a:cubicBezTo>
                      <a:pt x="312687" y="-23085"/>
                      <a:pt x="162449" y="-23247"/>
                      <a:pt x="69694" y="69317"/>
                    </a:cubicBezTo>
                    <a:cubicBezTo>
                      <a:pt x="28813" y="110113"/>
                      <a:pt x="4220" y="164405"/>
                      <a:pt x="505" y="222031"/>
                    </a:cubicBezTo>
                    <a:lnTo>
                      <a:pt x="114" y="222031"/>
                    </a:lnTo>
                    <a:lnTo>
                      <a:pt x="114" y="230242"/>
                    </a:lnTo>
                    <a:cubicBezTo>
                      <a:pt x="-38" y="235176"/>
                      <a:pt x="-38" y="240100"/>
                      <a:pt x="114" y="245025"/>
                    </a:cubicBezTo>
                    <a:lnTo>
                      <a:pt x="114" y="474511"/>
                    </a:lnTo>
                    <a:lnTo>
                      <a:pt x="223523" y="474511"/>
                    </a:lnTo>
                    <a:cubicBezTo>
                      <a:pt x="232696" y="475044"/>
                      <a:pt x="241887" y="475044"/>
                      <a:pt x="251060" y="474511"/>
                    </a:cubicBezTo>
                    <a:lnTo>
                      <a:pt x="252594" y="474511"/>
                    </a:lnTo>
                    <a:lnTo>
                      <a:pt x="252594" y="474396"/>
                    </a:lnTo>
                    <a:cubicBezTo>
                      <a:pt x="383372" y="466129"/>
                      <a:pt x="482689" y="353410"/>
                      <a:pt x="474421" y="222632"/>
                    </a:cubicBezTo>
                    <a:cubicBezTo>
                      <a:pt x="470773" y="164919"/>
                      <a:pt x="446180" y="110532"/>
                      <a:pt x="405251" y="69679"/>
                    </a:cubicBezTo>
                    <a:close/>
                  </a:path>
                </a:pathLst>
              </a:custGeom>
              <a:solidFill>
                <a:srgbClr val="818282"/>
              </a:solidFill>
              <a:ln w="9525" cap="flat">
                <a:noFill/>
                <a:prstDash val="solid"/>
                <a:miter/>
              </a:ln>
            </p:spPr>
            <p:txBody>
              <a:bodyPr rtlCol="0" anchor="ctr"/>
              <a:lstStyle/>
              <a:p>
                <a:endParaRPr lang="en-IN" sz="2400"/>
              </a:p>
            </p:txBody>
          </p:sp>
          <p:sp>
            <p:nvSpPr>
              <p:cNvPr id="17" name="Freeform: Shape 16">
                <a:extLst>
                  <a:ext uri="{FF2B5EF4-FFF2-40B4-BE49-F238E27FC236}">
                    <a16:creationId xmlns:a16="http://schemas.microsoft.com/office/drawing/2014/main" id="{A662726B-04A5-44A7-C337-3539D5C0E357}"/>
                  </a:ext>
                </a:extLst>
              </p:cNvPr>
              <p:cNvSpPr/>
              <p:nvPr/>
            </p:nvSpPr>
            <p:spPr>
              <a:xfrm>
                <a:off x="7844543" y="275478"/>
                <a:ext cx="63213" cy="63214"/>
              </a:xfrm>
              <a:custGeom>
                <a:avLst/>
                <a:gdLst>
                  <a:gd name="connsiteX0" fmla="*/ 69651 w 474902"/>
                  <a:gd name="connsiteY0" fmla="*/ 69679 h 474910"/>
                  <a:gd name="connsiteX1" fmla="*/ 405208 w 474902"/>
                  <a:gd name="connsiteY1" fmla="*/ 69317 h 474910"/>
                  <a:gd name="connsiteX2" fmla="*/ 474397 w 474902"/>
                  <a:gd name="connsiteY2" fmla="*/ 222031 h 474910"/>
                  <a:gd name="connsiteX3" fmla="*/ 474788 w 474902"/>
                  <a:gd name="connsiteY3" fmla="*/ 222031 h 474910"/>
                  <a:gd name="connsiteX4" fmla="*/ 474788 w 474902"/>
                  <a:gd name="connsiteY4" fmla="*/ 230242 h 474910"/>
                  <a:gd name="connsiteX5" fmla="*/ 474788 w 474902"/>
                  <a:gd name="connsiteY5" fmla="*/ 245025 h 474910"/>
                  <a:gd name="connsiteX6" fmla="*/ 474788 w 474902"/>
                  <a:gd name="connsiteY6" fmla="*/ 474511 h 474910"/>
                  <a:gd name="connsiteX7" fmla="*/ 251379 w 474902"/>
                  <a:gd name="connsiteY7" fmla="*/ 474511 h 474910"/>
                  <a:gd name="connsiteX8" fmla="*/ 223833 w 474902"/>
                  <a:gd name="connsiteY8" fmla="*/ 474511 h 474910"/>
                  <a:gd name="connsiteX9" fmla="*/ 222309 w 474902"/>
                  <a:gd name="connsiteY9" fmla="*/ 474511 h 474910"/>
                  <a:gd name="connsiteX10" fmla="*/ 222309 w 474902"/>
                  <a:gd name="connsiteY10" fmla="*/ 474396 h 474910"/>
                  <a:gd name="connsiteX11" fmla="*/ 481 w 474902"/>
                  <a:gd name="connsiteY11" fmla="*/ 222632 h 474910"/>
                  <a:gd name="connsiteX12" fmla="*/ 696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69651" y="69679"/>
                    </a:moveTo>
                    <a:cubicBezTo>
                      <a:pt x="162215" y="-23085"/>
                      <a:pt x="312453" y="-23247"/>
                      <a:pt x="405208" y="69317"/>
                    </a:cubicBezTo>
                    <a:cubicBezTo>
                      <a:pt x="446089" y="110113"/>
                      <a:pt x="470683" y="164405"/>
                      <a:pt x="474397" y="222031"/>
                    </a:cubicBezTo>
                    <a:lnTo>
                      <a:pt x="474788" y="222031"/>
                    </a:lnTo>
                    <a:lnTo>
                      <a:pt x="474788" y="230242"/>
                    </a:lnTo>
                    <a:cubicBezTo>
                      <a:pt x="474940" y="235176"/>
                      <a:pt x="474940" y="240100"/>
                      <a:pt x="474788" y="245025"/>
                    </a:cubicBezTo>
                    <a:lnTo>
                      <a:pt x="474788" y="474511"/>
                    </a:lnTo>
                    <a:lnTo>
                      <a:pt x="251379" y="474511"/>
                    </a:lnTo>
                    <a:cubicBezTo>
                      <a:pt x="242206" y="475044"/>
                      <a:pt x="233005" y="475044"/>
                      <a:pt x="223833" y="474511"/>
                    </a:cubicBezTo>
                    <a:lnTo>
                      <a:pt x="222309" y="474511"/>
                    </a:lnTo>
                    <a:lnTo>
                      <a:pt x="222309" y="474396"/>
                    </a:lnTo>
                    <a:cubicBezTo>
                      <a:pt x="91530" y="466129"/>
                      <a:pt x="-7787" y="353410"/>
                      <a:pt x="481" y="222632"/>
                    </a:cubicBezTo>
                    <a:cubicBezTo>
                      <a:pt x="4129" y="164919"/>
                      <a:pt x="28723" y="110532"/>
                      <a:pt x="69651" y="69679"/>
                    </a:cubicBezTo>
                    <a:close/>
                  </a:path>
                </a:pathLst>
              </a:custGeom>
              <a:solidFill>
                <a:srgbClr val="EE6626"/>
              </a:solidFill>
              <a:ln w="9525" cap="flat">
                <a:noFill/>
                <a:prstDash val="solid"/>
                <a:miter/>
              </a:ln>
            </p:spPr>
            <p:txBody>
              <a:bodyPr rtlCol="0" anchor="ctr"/>
              <a:lstStyle/>
              <a:p>
                <a:endParaRPr lang="en-IN" sz="2400"/>
              </a:p>
            </p:txBody>
          </p:sp>
          <p:sp>
            <p:nvSpPr>
              <p:cNvPr id="18" name="Freeform: Shape 17">
                <a:extLst>
                  <a:ext uri="{FF2B5EF4-FFF2-40B4-BE49-F238E27FC236}">
                    <a16:creationId xmlns:a16="http://schemas.microsoft.com/office/drawing/2014/main" id="{775FA376-4E87-93CF-6864-6F8423594929}"/>
                  </a:ext>
                </a:extLst>
              </p:cNvPr>
              <p:cNvSpPr/>
              <p:nvPr/>
            </p:nvSpPr>
            <p:spPr>
              <a:xfrm>
                <a:off x="7678330" y="107655"/>
                <a:ext cx="636222" cy="341239"/>
              </a:xfrm>
              <a:custGeom>
                <a:avLst/>
                <a:gdLst>
                  <a:gd name="connsiteX0" fmla="*/ 4779798 w 4779797"/>
                  <a:gd name="connsiteY0" fmla="*/ 995801 h 2563653"/>
                  <a:gd name="connsiteX1" fmla="*/ 4779798 w 4779797"/>
                  <a:gd name="connsiteY1" fmla="*/ 1589037 h 2563653"/>
                  <a:gd name="connsiteX2" fmla="*/ 4537539 w 4779797"/>
                  <a:gd name="connsiteY2" fmla="*/ 1605229 h 2563653"/>
                  <a:gd name="connsiteX3" fmla="*/ 4426268 w 4779797"/>
                  <a:gd name="connsiteY3" fmla="*/ 1842849 h 2563653"/>
                  <a:gd name="connsiteX4" fmla="*/ 4567886 w 4779797"/>
                  <a:gd name="connsiteY4" fmla="*/ 2012804 h 2563653"/>
                  <a:gd name="connsiteX5" fmla="*/ 4313682 w 4779797"/>
                  <a:gd name="connsiteY5" fmla="*/ 2309403 h 2563653"/>
                  <a:gd name="connsiteX6" fmla="*/ 4101275 w 4779797"/>
                  <a:gd name="connsiteY6" fmla="*/ 2167785 h 2563653"/>
                  <a:gd name="connsiteX7" fmla="*/ 3795903 w 4779797"/>
                  <a:gd name="connsiteY7" fmla="*/ 2299088 h 2563653"/>
                  <a:gd name="connsiteX8" fmla="*/ 3762832 w 4779797"/>
                  <a:gd name="connsiteY8" fmla="*/ 2563654 h 2563653"/>
                  <a:gd name="connsiteX9" fmla="*/ 3275533 w 4779797"/>
                  <a:gd name="connsiteY9" fmla="*/ 2563654 h 2563653"/>
                  <a:gd name="connsiteX10" fmla="*/ 3240948 w 4779797"/>
                  <a:gd name="connsiteY10" fmla="*/ 2286972 h 2563653"/>
                  <a:gd name="connsiteX11" fmla="*/ 2949693 w 4779797"/>
                  <a:gd name="connsiteY11" fmla="*/ 2148126 h 2563653"/>
                  <a:gd name="connsiteX12" fmla="*/ 2745858 w 4779797"/>
                  <a:gd name="connsiteY12" fmla="*/ 2267026 h 2563653"/>
                  <a:gd name="connsiteX13" fmla="*/ 2470404 w 4779797"/>
                  <a:gd name="connsiteY13" fmla="*/ 1991592 h 2563653"/>
                  <a:gd name="connsiteX14" fmla="*/ 2889228 w 4779797"/>
                  <a:gd name="connsiteY14" fmla="*/ 1572768 h 2563653"/>
                  <a:gd name="connsiteX15" fmla="*/ 3808390 w 4779797"/>
                  <a:gd name="connsiteY15" fmla="*/ 1924860 h 2563653"/>
                  <a:gd name="connsiteX16" fmla="*/ 4160482 w 4779797"/>
                  <a:gd name="connsiteY16" fmla="*/ 1005697 h 2563653"/>
                  <a:gd name="connsiteX17" fmla="*/ 3241320 w 4779797"/>
                  <a:gd name="connsiteY17" fmla="*/ 653606 h 2563653"/>
                  <a:gd name="connsiteX18" fmla="*/ 3098149 w 4779797"/>
                  <a:gd name="connsiteY18" fmla="*/ 739378 h 2563653"/>
                  <a:gd name="connsiteX19" fmla="*/ 2132028 w 4779797"/>
                  <a:gd name="connsiteY19" fmla="*/ 1846574 h 2563653"/>
                  <a:gd name="connsiteX20" fmla="*/ 2288191 w 4779797"/>
                  <a:gd name="connsiteY20" fmla="*/ 2033969 h 2563653"/>
                  <a:gd name="connsiteX21" fmla="*/ 2055133 w 4779797"/>
                  <a:gd name="connsiteY21" fmla="*/ 2309403 h 2563653"/>
                  <a:gd name="connsiteX22" fmla="*/ 1803511 w 4779797"/>
                  <a:gd name="connsiteY22" fmla="*/ 2165576 h 2563653"/>
                  <a:gd name="connsiteX23" fmla="*/ 1515923 w 4779797"/>
                  <a:gd name="connsiteY23" fmla="*/ 2293449 h 2563653"/>
                  <a:gd name="connsiteX24" fmla="*/ 1461888 w 4779797"/>
                  <a:gd name="connsiteY24" fmla="*/ 2563616 h 2563653"/>
                  <a:gd name="connsiteX25" fmla="*/ 995772 w 4779797"/>
                  <a:gd name="connsiteY25" fmla="*/ 2563616 h 2563653"/>
                  <a:gd name="connsiteX26" fmla="*/ 977998 w 4779797"/>
                  <a:gd name="connsiteY26" fmla="*/ 2296916 h 2563653"/>
                  <a:gd name="connsiteX27" fmla="*/ 657892 w 4779797"/>
                  <a:gd name="connsiteY27" fmla="*/ 2154336 h 2563653"/>
                  <a:gd name="connsiteX28" fmla="*/ 423720 w 4779797"/>
                  <a:gd name="connsiteY28" fmla="*/ 2288219 h 2563653"/>
                  <a:gd name="connsiteX29" fmla="*/ 190662 w 4779797"/>
                  <a:gd name="connsiteY29" fmla="*/ 2012785 h 2563653"/>
                  <a:gd name="connsiteX30" fmla="*/ 343281 w 4779797"/>
                  <a:gd name="connsiteY30" fmla="*/ 1826247 h 2563653"/>
                  <a:gd name="connsiteX31" fmla="*/ 235268 w 4779797"/>
                  <a:gd name="connsiteY31" fmla="*/ 1584655 h 2563653"/>
                  <a:gd name="connsiteX32" fmla="*/ 0 w 4779797"/>
                  <a:gd name="connsiteY32" fmla="*/ 1567853 h 2563653"/>
                  <a:gd name="connsiteX33" fmla="*/ 0 w 4779797"/>
                  <a:gd name="connsiteY33" fmla="*/ 974617 h 2563653"/>
                  <a:gd name="connsiteX34" fmla="*/ 242259 w 4779797"/>
                  <a:gd name="connsiteY34" fmla="*/ 958425 h 2563653"/>
                  <a:gd name="connsiteX35" fmla="*/ 353473 w 4779797"/>
                  <a:gd name="connsiteY35" fmla="*/ 720804 h 2563653"/>
                  <a:gd name="connsiteX36" fmla="*/ 211846 w 4779797"/>
                  <a:gd name="connsiteY36" fmla="*/ 550869 h 2563653"/>
                  <a:gd name="connsiteX37" fmla="*/ 466096 w 4779797"/>
                  <a:gd name="connsiteY37" fmla="*/ 254251 h 2563653"/>
                  <a:gd name="connsiteX38" fmla="*/ 678504 w 4779797"/>
                  <a:gd name="connsiteY38" fmla="*/ 395869 h 2563653"/>
                  <a:gd name="connsiteX39" fmla="*/ 983932 w 4779797"/>
                  <a:gd name="connsiteY39" fmla="*/ 264557 h 2563653"/>
                  <a:gd name="connsiteX40" fmla="*/ 1017003 w 4779797"/>
                  <a:gd name="connsiteY40" fmla="*/ 0 h 2563653"/>
                  <a:gd name="connsiteX41" fmla="*/ 1504302 w 4779797"/>
                  <a:gd name="connsiteY41" fmla="*/ 0 h 2563653"/>
                  <a:gd name="connsiteX42" fmla="*/ 1538888 w 4779797"/>
                  <a:gd name="connsiteY42" fmla="*/ 276673 h 2563653"/>
                  <a:gd name="connsiteX43" fmla="*/ 1830105 w 4779797"/>
                  <a:gd name="connsiteY43" fmla="*/ 415528 h 2563653"/>
                  <a:gd name="connsiteX44" fmla="*/ 2033940 w 4779797"/>
                  <a:gd name="connsiteY44" fmla="*/ 296618 h 2563653"/>
                  <a:gd name="connsiteX45" fmla="*/ 2309374 w 4779797"/>
                  <a:gd name="connsiteY45" fmla="*/ 572053 h 2563653"/>
                  <a:gd name="connsiteX46" fmla="*/ 1890551 w 4779797"/>
                  <a:gd name="connsiteY46" fmla="*/ 990876 h 2563653"/>
                  <a:gd name="connsiteX47" fmla="*/ 969693 w 4779797"/>
                  <a:gd name="connsiteY47" fmla="*/ 630698 h 2563653"/>
                  <a:gd name="connsiteX48" fmla="*/ 609514 w 4779797"/>
                  <a:gd name="connsiteY48" fmla="*/ 1551556 h 2563653"/>
                  <a:gd name="connsiteX49" fmla="*/ 1250023 w 4779797"/>
                  <a:gd name="connsiteY49" fmla="*/ 1970399 h 2563653"/>
                  <a:gd name="connsiteX50" fmla="*/ 1913573 w 4779797"/>
                  <a:gd name="connsiteY50" fmla="*/ 1558042 h 2563653"/>
                  <a:gd name="connsiteX51" fmla="*/ 2652894 w 4779797"/>
                  <a:gd name="connsiteY51" fmla="*/ 723243 h 2563653"/>
                  <a:gd name="connsiteX52" fmla="*/ 2491588 w 4779797"/>
                  <a:gd name="connsiteY52" fmla="*/ 529676 h 2563653"/>
                  <a:gd name="connsiteX53" fmla="*/ 2724646 w 4779797"/>
                  <a:gd name="connsiteY53" fmla="*/ 254241 h 2563653"/>
                  <a:gd name="connsiteX54" fmla="*/ 2976267 w 4779797"/>
                  <a:gd name="connsiteY54" fmla="*/ 398069 h 2563653"/>
                  <a:gd name="connsiteX55" fmla="*/ 3263856 w 4779797"/>
                  <a:gd name="connsiteY55" fmla="*/ 270205 h 2563653"/>
                  <a:gd name="connsiteX56" fmla="*/ 3317881 w 4779797"/>
                  <a:gd name="connsiteY56" fmla="*/ 38 h 2563653"/>
                  <a:gd name="connsiteX57" fmla="*/ 3784006 w 4779797"/>
                  <a:gd name="connsiteY57" fmla="*/ 38 h 2563653"/>
                  <a:gd name="connsiteX58" fmla="*/ 3801780 w 4779797"/>
                  <a:gd name="connsiteY58" fmla="*/ 266738 h 2563653"/>
                  <a:gd name="connsiteX59" fmla="*/ 4121887 w 4779797"/>
                  <a:gd name="connsiteY59" fmla="*/ 409318 h 2563653"/>
                  <a:gd name="connsiteX60" fmla="*/ 4356059 w 4779797"/>
                  <a:gd name="connsiteY60" fmla="*/ 275501 h 2563653"/>
                  <a:gd name="connsiteX61" fmla="*/ 4589145 w 4779797"/>
                  <a:gd name="connsiteY61" fmla="*/ 550869 h 2563653"/>
                  <a:gd name="connsiteX62" fmla="*/ 4436526 w 4779797"/>
                  <a:gd name="connsiteY62" fmla="*/ 737407 h 2563653"/>
                  <a:gd name="connsiteX63" fmla="*/ 4544559 w 4779797"/>
                  <a:gd name="connsiteY63" fmla="*/ 978999 h 256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79797" h="2563653">
                    <a:moveTo>
                      <a:pt x="4779798" y="995801"/>
                    </a:moveTo>
                    <a:lnTo>
                      <a:pt x="4779798" y="1589037"/>
                    </a:lnTo>
                    <a:lnTo>
                      <a:pt x="4537539" y="1605229"/>
                    </a:lnTo>
                    <a:cubicBezTo>
                      <a:pt x="4510574" y="1688792"/>
                      <a:pt x="4473188" y="1768631"/>
                      <a:pt x="4426268" y="1842849"/>
                    </a:cubicBezTo>
                    <a:lnTo>
                      <a:pt x="4567886" y="2012804"/>
                    </a:lnTo>
                    <a:lnTo>
                      <a:pt x="4313682" y="2309403"/>
                    </a:lnTo>
                    <a:lnTo>
                      <a:pt x="4101275" y="2167785"/>
                    </a:lnTo>
                    <a:cubicBezTo>
                      <a:pt x="4007158" y="2227593"/>
                      <a:pt x="3904060" y="2271922"/>
                      <a:pt x="3795903" y="2299088"/>
                    </a:cubicBezTo>
                    <a:lnTo>
                      <a:pt x="3762832" y="2563654"/>
                    </a:lnTo>
                    <a:lnTo>
                      <a:pt x="3275533" y="2563654"/>
                    </a:lnTo>
                    <a:lnTo>
                      <a:pt x="3240948" y="2286972"/>
                    </a:lnTo>
                    <a:cubicBezTo>
                      <a:pt x="3137259" y="2256054"/>
                      <a:pt x="3038999" y="2209210"/>
                      <a:pt x="2949693" y="2148126"/>
                    </a:cubicBezTo>
                    <a:lnTo>
                      <a:pt x="2745858" y="2267026"/>
                    </a:lnTo>
                    <a:lnTo>
                      <a:pt x="2470404" y="1991592"/>
                    </a:lnTo>
                    <a:lnTo>
                      <a:pt x="2889228" y="1572768"/>
                    </a:lnTo>
                    <a:cubicBezTo>
                      <a:pt x="3045819" y="1923812"/>
                      <a:pt x="3457346" y="2081451"/>
                      <a:pt x="3808390" y="1924860"/>
                    </a:cubicBezTo>
                    <a:cubicBezTo>
                      <a:pt x="4159444" y="1768269"/>
                      <a:pt x="4317083" y="1356741"/>
                      <a:pt x="4160482" y="1005697"/>
                    </a:cubicBezTo>
                    <a:cubicBezTo>
                      <a:pt x="4003891" y="654644"/>
                      <a:pt x="3592373" y="497005"/>
                      <a:pt x="3241320" y="653606"/>
                    </a:cubicBezTo>
                    <a:cubicBezTo>
                      <a:pt x="3190332" y="676351"/>
                      <a:pt x="3142260" y="705145"/>
                      <a:pt x="3098149" y="739378"/>
                    </a:cubicBezTo>
                    <a:lnTo>
                      <a:pt x="2132028" y="1846574"/>
                    </a:lnTo>
                    <a:lnTo>
                      <a:pt x="2288191" y="2033969"/>
                    </a:lnTo>
                    <a:lnTo>
                      <a:pt x="2055133" y="2309403"/>
                    </a:lnTo>
                    <a:lnTo>
                      <a:pt x="1803511" y="2165576"/>
                    </a:lnTo>
                    <a:cubicBezTo>
                      <a:pt x="1714662" y="2222487"/>
                      <a:pt x="1617697" y="2265607"/>
                      <a:pt x="1515923" y="2293449"/>
                    </a:cubicBezTo>
                    <a:lnTo>
                      <a:pt x="1461888" y="2563616"/>
                    </a:lnTo>
                    <a:lnTo>
                      <a:pt x="995772" y="2563616"/>
                    </a:lnTo>
                    <a:lnTo>
                      <a:pt x="977998" y="2296916"/>
                    </a:lnTo>
                    <a:cubicBezTo>
                      <a:pt x="864032" y="2267750"/>
                      <a:pt x="755799" y="2219554"/>
                      <a:pt x="657892" y="2154336"/>
                    </a:cubicBezTo>
                    <a:lnTo>
                      <a:pt x="423720" y="2288219"/>
                    </a:lnTo>
                    <a:lnTo>
                      <a:pt x="190662" y="2012785"/>
                    </a:lnTo>
                    <a:lnTo>
                      <a:pt x="343281" y="1826247"/>
                    </a:lnTo>
                    <a:cubicBezTo>
                      <a:pt x="297169" y="1750628"/>
                      <a:pt x="260873" y="1669447"/>
                      <a:pt x="235268" y="1584655"/>
                    </a:cubicBezTo>
                    <a:lnTo>
                      <a:pt x="0" y="1567853"/>
                    </a:lnTo>
                    <a:lnTo>
                      <a:pt x="0" y="974617"/>
                    </a:lnTo>
                    <a:lnTo>
                      <a:pt x="242259" y="958425"/>
                    </a:lnTo>
                    <a:cubicBezTo>
                      <a:pt x="269210" y="874862"/>
                      <a:pt x="306575" y="795033"/>
                      <a:pt x="353473" y="720804"/>
                    </a:cubicBezTo>
                    <a:lnTo>
                      <a:pt x="211846" y="550869"/>
                    </a:lnTo>
                    <a:lnTo>
                      <a:pt x="466096" y="254251"/>
                    </a:lnTo>
                    <a:lnTo>
                      <a:pt x="678504" y="395869"/>
                    </a:lnTo>
                    <a:cubicBezTo>
                      <a:pt x="772639" y="336050"/>
                      <a:pt x="875757" y="291716"/>
                      <a:pt x="983932" y="264557"/>
                    </a:cubicBezTo>
                    <a:lnTo>
                      <a:pt x="1017003" y="0"/>
                    </a:lnTo>
                    <a:lnTo>
                      <a:pt x="1504302" y="0"/>
                    </a:lnTo>
                    <a:lnTo>
                      <a:pt x="1538888" y="276673"/>
                    </a:lnTo>
                    <a:cubicBezTo>
                      <a:pt x="1642567" y="307599"/>
                      <a:pt x="1740808" y="354441"/>
                      <a:pt x="1830105" y="415528"/>
                    </a:cubicBezTo>
                    <a:lnTo>
                      <a:pt x="2033940" y="296618"/>
                    </a:lnTo>
                    <a:lnTo>
                      <a:pt x="2309374" y="572053"/>
                    </a:lnTo>
                    <a:lnTo>
                      <a:pt x="1890551" y="990876"/>
                    </a:lnTo>
                    <a:cubicBezTo>
                      <a:pt x="1735722" y="637127"/>
                      <a:pt x="1323442" y="475869"/>
                      <a:pt x="969693" y="630698"/>
                    </a:cubicBezTo>
                    <a:cubicBezTo>
                      <a:pt x="615944" y="785527"/>
                      <a:pt x="454683" y="1197807"/>
                      <a:pt x="609514" y="1551556"/>
                    </a:cubicBezTo>
                    <a:cubicBezTo>
                      <a:pt x="720871" y="1805997"/>
                      <a:pt x="972283" y="1970399"/>
                      <a:pt x="1250023" y="1970399"/>
                    </a:cubicBezTo>
                    <a:cubicBezTo>
                      <a:pt x="1514875" y="1970399"/>
                      <a:pt x="1754657" y="1830495"/>
                      <a:pt x="1913573" y="1558042"/>
                    </a:cubicBezTo>
                    <a:lnTo>
                      <a:pt x="2652894" y="723243"/>
                    </a:lnTo>
                    <a:lnTo>
                      <a:pt x="2491588" y="529676"/>
                    </a:lnTo>
                    <a:lnTo>
                      <a:pt x="2724646" y="254241"/>
                    </a:lnTo>
                    <a:lnTo>
                      <a:pt x="2976267" y="398069"/>
                    </a:lnTo>
                    <a:cubicBezTo>
                      <a:pt x="3065117" y="341156"/>
                      <a:pt x="3162081" y="298045"/>
                      <a:pt x="3263856" y="270205"/>
                    </a:cubicBezTo>
                    <a:lnTo>
                      <a:pt x="3317881" y="38"/>
                    </a:lnTo>
                    <a:lnTo>
                      <a:pt x="3784006" y="38"/>
                    </a:lnTo>
                    <a:lnTo>
                      <a:pt x="3801780" y="266738"/>
                    </a:lnTo>
                    <a:cubicBezTo>
                      <a:pt x="3915747" y="295896"/>
                      <a:pt x="4023979" y="344101"/>
                      <a:pt x="4121887" y="409318"/>
                    </a:cubicBezTo>
                    <a:lnTo>
                      <a:pt x="4356059" y="275501"/>
                    </a:lnTo>
                    <a:lnTo>
                      <a:pt x="4589145" y="550869"/>
                    </a:lnTo>
                    <a:lnTo>
                      <a:pt x="4436526" y="737407"/>
                    </a:lnTo>
                    <a:cubicBezTo>
                      <a:pt x="4482646" y="813025"/>
                      <a:pt x="4518946" y="894207"/>
                      <a:pt x="4544559" y="978999"/>
                    </a:cubicBezTo>
                    <a:close/>
                  </a:path>
                </a:pathLst>
              </a:custGeom>
              <a:solidFill>
                <a:srgbClr val="FFFFFF"/>
              </a:solidFill>
              <a:ln w="9525" cap="flat">
                <a:noFill/>
                <a:prstDash val="solid"/>
                <a:miter/>
              </a:ln>
            </p:spPr>
            <p:txBody>
              <a:bodyPr rtlCol="0" anchor="ctr"/>
              <a:lstStyle/>
              <a:p>
                <a:endParaRPr lang="en-IN" sz="2400"/>
              </a:p>
            </p:txBody>
          </p:sp>
          <p:sp>
            <p:nvSpPr>
              <p:cNvPr id="19" name="Freeform: Shape 18">
                <a:extLst>
                  <a:ext uri="{FF2B5EF4-FFF2-40B4-BE49-F238E27FC236}">
                    <a16:creationId xmlns:a16="http://schemas.microsoft.com/office/drawing/2014/main" id="{FCF14D82-FC21-1C7F-58D5-E44E4A2D93AD}"/>
                  </a:ext>
                </a:extLst>
              </p:cNvPr>
              <p:cNvSpPr/>
              <p:nvPr/>
            </p:nvSpPr>
            <p:spPr>
              <a:xfrm>
                <a:off x="8092875" y="210836"/>
                <a:ext cx="118478" cy="144993"/>
              </a:xfrm>
              <a:custGeom>
                <a:avLst/>
                <a:gdLst>
                  <a:gd name="connsiteX0" fmla="*/ 635723 w 890099"/>
                  <a:gd name="connsiteY0" fmla="*/ 812844 h 1089298"/>
                  <a:gd name="connsiteX1" fmla="*/ 635723 w 890099"/>
                  <a:gd name="connsiteY1" fmla="*/ 1089298 h 1089298"/>
                  <a:gd name="connsiteX2" fmla="*/ 296728 w 890099"/>
                  <a:gd name="connsiteY2" fmla="*/ 1089298 h 1089298"/>
                  <a:gd name="connsiteX3" fmla="*/ 296728 w 890099"/>
                  <a:gd name="connsiteY3" fmla="*/ 830380 h 1089298"/>
                  <a:gd name="connsiteX4" fmla="*/ 25465 w 890099"/>
                  <a:gd name="connsiteY4" fmla="*/ 263176 h 1089298"/>
                  <a:gd name="connsiteX5" fmla="*/ 275563 w 890099"/>
                  <a:gd name="connsiteY5" fmla="*/ 0 h 1089298"/>
                  <a:gd name="connsiteX6" fmla="*/ 275563 w 890099"/>
                  <a:gd name="connsiteY6" fmla="*/ 432502 h 1089298"/>
                  <a:gd name="connsiteX7" fmla="*/ 466254 w 890099"/>
                  <a:gd name="connsiteY7" fmla="*/ 538439 h 1089298"/>
                  <a:gd name="connsiteX8" fmla="*/ 635799 w 890099"/>
                  <a:gd name="connsiteY8" fmla="*/ 432502 h 1089298"/>
                  <a:gd name="connsiteX9" fmla="*/ 635799 w 890099"/>
                  <a:gd name="connsiteY9" fmla="*/ 9773 h 1089298"/>
                  <a:gd name="connsiteX10" fmla="*/ 847301 w 890099"/>
                  <a:gd name="connsiteY10" fmla="*/ 601304 h 1089298"/>
                  <a:gd name="connsiteX11" fmla="*/ 635723 w 890099"/>
                  <a:gd name="connsiteY11" fmla="*/ 812844 h 10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099" h="1089298">
                    <a:moveTo>
                      <a:pt x="635723" y="812844"/>
                    </a:moveTo>
                    <a:lnTo>
                      <a:pt x="635723" y="1089298"/>
                    </a:lnTo>
                    <a:lnTo>
                      <a:pt x="296728" y="1089298"/>
                    </a:lnTo>
                    <a:lnTo>
                      <a:pt x="296728" y="830380"/>
                    </a:lnTo>
                    <a:cubicBezTo>
                      <a:pt x="65194" y="748655"/>
                      <a:pt x="-56250" y="494709"/>
                      <a:pt x="25465" y="263176"/>
                    </a:cubicBezTo>
                    <a:cubicBezTo>
                      <a:pt x="67585" y="143856"/>
                      <a:pt x="158549" y="48139"/>
                      <a:pt x="275563" y="0"/>
                    </a:cubicBezTo>
                    <a:lnTo>
                      <a:pt x="275563" y="432502"/>
                    </a:lnTo>
                    <a:lnTo>
                      <a:pt x="466254" y="538439"/>
                    </a:lnTo>
                    <a:lnTo>
                      <a:pt x="635799" y="432502"/>
                    </a:lnTo>
                    <a:lnTo>
                      <a:pt x="635799" y="9773"/>
                    </a:lnTo>
                    <a:cubicBezTo>
                      <a:pt x="857550" y="114710"/>
                      <a:pt x="952248" y="379552"/>
                      <a:pt x="847301" y="601304"/>
                    </a:cubicBezTo>
                    <a:cubicBezTo>
                      <a:pt x="803363" y="694163"/>
                      <a:pt x="728591" y="768915"/>
                      <a:pt x="635723" y="812844"/>
                    </a:cubicBezTo>
                    <a:close/>
                  </a:path>
                </a:pathLst>
              </a:custGeom>
              <a:solidFill>
                <a:srgbClr val="1376BC"/>
              </a:solidFill>
              <a:ln w="9525" cap="flat">
                <a:noFill/>
                <a:prstDash val="solid"/>
                <a:miter/>
              </a:ln>
            </p:spPr>
            <p:txBody>
              <a:bodyPr rtlCol="0" anchor="ctr"/>
              <a:lstStyle/>
              <a:p>
                <a:endParaRPr lang="en-IN" sz="2400"/>
              </a:p>
            </p:txBody>
          </p:sp>
        </p:grpSp>
        <p:grpSp>
          <p:nvGrpSpPr>
            <p:cNvPr id="6" name="Group 5">
              <a:extLst>
                <a:ext uri="{FF2B5EF4-FFF2-40B4-BE49-F238E27FC236}">
                  <a16:creationId xmlns:a16="http://schemas.microsoft.com/office/drawing/2014/main" id="{D472DB42-ECAE-9C18-9578-FF870A28DFBA}"/>
                </a:ext>
              </a:extLst>
            </p:cNvPr>
            <p:cNvGrpSpPr/>
            <p:nvPr userDrawn="1"/>
          </p:nvGrpSpPr>
          <p:grpSpPr>
            <a:xfrm>
              <a:off x="8322300" y="117848"/>
              <a:ext cx="878497" cy="346249"/>
              <a:chOff x="8322300" y="117848"/>
              <a:chExt cx="878497" cy="346249"/>
            </a:xfrm>
          </p:grpSpPr>
          <p:sp>
            <p:nvSpPr>
              <p:cNvPr id="7" name="TextBox 6">
                <a:extLst>
                  <a:ext uri="{FF2B5EF4-FFF2-40B4-BE49-F238E27FC236}">
                    <a16:creationId xmlns:a16="http://schemas.microsoft.com/office/drawing/2014/main" id="{539A4053-5FAA-6CD1-E4F9-2C70EA099C16}"/>
                  </a:ext>
                </a:extLst>
              </p:cNvPr>
              <p:cNvSpPr txBox="1"/>
              <p:nvPr userDrawn="1"/>
            </p:nvSpPr>
            <p:spPr>
              <a:xfrm>
                <a:off x="8322300" y="117848"/>
                <a:ext cx="878497" cy="346249"/>
              </a:xfrm>
              <a:prstGeom prst="rect">
                <a:avLst/>
              </a:prstGeom>
              <a:noFill/>
            </p:spPr>
            <p:txBody>
              <a:bodyPr wrap="square" rtlCol="0">
                <a:spAutoFit/>
              </a:bodyPr>
              <a:lstStyle/>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CHANGE </a:t>
                </a:r>
              </a:p>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EXCELLENCE</a:t>
                </a:r>
              </a:p>
            </p:txBody>
          </p:sp>
          <p:cxnSp>
            <p:nvCxnSpPr>
              <p:cNvPr id="8" name="Straight Connector 7">
                <a:extLst>
                  <a:ext uri="{FF2B5EF4-FFF2-40B4-BE49-F238E27FC236}">
                    <a16:creationId xmlns:a16="http://schemas.microsoft.com/office/drawing/2014/main" id="{82605483-BBFE-3C40-611E-23766C9DC665}"/>
                  </a:ext>
                </a:extLst>
              </p:cNvPr>
              <p:cNvCxnSpPr/>
              <p:nvPr userDrawn="1"/>
            </p:nvCxnSpPr>
            <p:spPr>
              <a:xfrm>
                <a:off x="8362021" y="146172"/>
                <a:ext cx="0" cy="2743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09519919"/>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de bar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4877" y="800101"/>
            <a:ext cx="2282123" cy="1329595"/>
          </a:xfrm>
          <a:prstGeom prst="rect">
            <a:avLst/>
          </a:prstGeom>
        </p:spPr>
        <p:txBody>
          <a:bodyPr wrap="square" lIns="0" tIns="0" rIns="0" bIns="0">
            <a:spAutoFit/>
          </a:bodyPr>
          <a:lstStyle>
            <a:lvl1pPr>
              <a:defRPr sz="3200">
                <a:solidFill>
                  <a:srgbClr val="DEDDFF"/>
                </a:solidFill>
                <a:latin typeface="+mj-lt"/>
              </a:defRPr>
            </a:lvl1pPr>
          </a:lstStyle>
          <a:p>
            <a:r>
              <a:rPr lang="en-US"/>
              <a:t>Click to edit Master title style</a:t>
            </a:r>
          </a:p>
        </p:txBody>
      </p:sp>
      <p:sp>
        <p:nvSpPr>
          <p:cNvPr id="3" name="Content Placeholder 2"/>
          <p:cNvSpPr>
            <a:spLocks noGrp="1"/>
          </p:cNvSpPr>
          <p:nvPr>
            <p:ph idx="1"/>
          </p:nvPr>
        </p:nvSpPr>
        <p:spPr>
          <a:xfrm>
            <a:off x="3467102" y="400051"/>
            <a:ext cx="8343900" cy="5829300"/>
          </a:xfrm>
          <a:prstGeom prst="rect">
            <a:avLst/>
          </a:prstGeom>
        </p:spPr>
        <p:txBody>
          <a:bodyPr lIns="0" tIns="0" rIns="0" bIns="0" anchor="ctr" anchorCtr="0"/>
          <a:lstStyle>
            <a:lvl1pPr marL="228584" indent="-228584">
              <a:lnSpc>
                <a:spcPct val="100000"/>
              </a:lnSpc>
              <a:spcBef>
                <a:spcPts val="12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50" indent="-228584">
              <a:lnSpc>
                <a:spcPct val="100000"/>
              </a:lnSpc>
              <a:spcBef>
                <a:spcPts val="600"/>
              </a:spcBef>
              <a:buClr>
                <a:srgbClr val="808080"/>
              </a:buClr>
              <a:buFont typeface="Arial" panose="020B0604020202020204" pitchFamily="34" charset="0"/>
              <a:buChar char="–"/>
              <a:defRPr sz="1800">
                <a:solidFill>
                  <a:schemeClr val="bg2"/>
                </a:solidFill>
                <a:latin typeface="Arial" panose="020B0604020202020204" pitchFamily="34" charset="0"/>
              </a:defRPr>
            </a:lvl2pPr>
            <a:lvl3pPr marL="1066720" indent="-152388">
              <a:lnSpc>
                <a:spcPct val="100000"/>
              </a:lnSpc>
              <a:spcBef>
                <a:spcPts val="600"/>
              </a:spcBef>
              <a:buClr>
                <a:srgbClr val="808080"/>
              </a:buClr>
              <a:buFont typeface="Arial" panose="020B0604020202020204" pitchFamily="34" charset="0"/>
              <a:buChar char="▪"/>
              <a:defRPr sz="1400">
                <a:solidFill>
                  <a:schemeClr val="bg2"/>
                </a:solidFill>
                <a:latin typeface="Arial" panose="020B0604020202020204" pitchFamily="34" charset="0"/>
              </a:defRPr>
            </a:lvl3pPr>
            <a:lvl4pPr marL="1600080" indent="-228584">
              <a:lnSpc>
                <a:spcPct val="100000"/>
              </a:lnSpc>
              <a:spcBef>
                <a:spcPts val="400"/>
              </a:spcBef>
              <a:buClr>
                <a:schemeClr val="bg1">
                  <a:lumMod val="60000"/>
                  <a:lumOff val="40000"/>
                </a:schemeClr>
              </a:buClr>
              <a:buFont typeface="Arial" panose="020B0604020202020204" pitchFamily="34" charset="0"/>
              <a:buChar char="•"/>
              <a:defRPr sz="1200"/>
            </a:lvl4pPr>
            <a:lvl5pPr marL="2057247" indent="-228584">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Lst>
          </p:cNvPr>
          <p:cNvSpPr>
            <a:spLocks noChangeAspect="1"/>
          </p:cNvSpPr>
          <p:nvPr userDrawn="1"/>
        </p:nvSpPr>
        <p:spPr>
          <a:xfrm>
            <a:off x="391723" y="400051"/>
            <a:ext cx="457200" cy="114300"/>
          </a:xfrm>
          <a:prstGeom prst="rect">
            <a:avLst/>
          </a:prstGeom>
          <a:solidFill>
            <a:srgbClr val="AA96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5563" y="2514602"/>
            <a:ext cx="2281607" cy="3714751"/>
          </a:xfrm>
          <a:prstGeom prst="rect">
            <a:avLst/>
          </a:prstGeom>
        </p:spPr>
        <p:txBody>
          <a:bodyPr wrap="square" lIns="0" tIns="0" rIns="0" bIns="0">
            <a:noAutofit/>
          </a:bodyPr>
          <a:lstStyle>
            <a:lvl1pPr marL="0" indent="0" algn="l">
              <a:lnSpc>
                <a:spcPct val="100000"/>
              </a:lnSpc>
              <a:spcBef>
                <a:spcPts val="1200"/>
              </a:spcBef>
              <a:buNone/>
              <a:defRPr sz="1600">
                <a:solidFill>
                  <a:srgbClr val="BEAFFF"/>
                </a:solidFill>
                <a:latin typeface="Arial" panose="020B0604020202020204" pitchFamily="34"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t>Click to edit Master subtitle style</a:t>
            </a:r>
          </a:p>
        </p:txBody>
      </p:sp>
    </p:spTree>
    <p:extLst>
      <p:ext uri="{BB962C8B-B14F-4D97-AF65-F5344CB8AC3E}">
        <p14:creationId xmlns:p14="http://schemas.microsoft.com/office/powerpoint/2010/main" val="2580819904"/>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de bar purple w/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4877" y="800101"/>
            <a:ext cx="2282123" cy="1329595"/>
          </a:xfrm>
          <a:prstGeom prst="rect">
            <a:avLst/>
          </a:prstGeom>
        </p:spPr>
        <p:txBody>
          <a:bodyPr wrap="square" lIns="0" tIns="0" rIns="0" bIns="0">
            <a:spAutoFit/>
          </a:bodyPr>
          <a:lstStyle>
            <a:lvl1pPr>
              <a:defRPr sz="3200">
                <a:solidFill>
                  <a:srgbClr val="DEDDFF"/>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Lst>
          </p:cNvPr>
          <p:cNvSpPr>
            <a:spLocks noChangeAspect="1"/>
          </p:cNvSpPr>
          <p:nvPr userDrawn="1"/>
        </p:nvSpPr>
        <p:spPr>
          <a:xfrm>
            <a:off x="391723" y="400051"/>
            <a:ext cx="457200" cy="114300"/>
          </a:xfrm>
          <a:prstGeom prst="rect">
            <a:avLst/>
          </a:prstGeom>
          <a:solidFill>
            <a:srgbClr val="AA96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5563" y="2514602"/>
            <a:ext cx="2281607" cy="3714751"/>
          </a:xfrm>
          <a:prstGeom prst="rect">
            <a:avLst/>
          </a:prstGeom>
        </p:spPr>
        <p:txBody>
          <a:bodyPr wrap="square" lIns="0" tIns="0" rIns="0" bIns="0">
            <a:noAutofit/>
          </a:bodyPr>
          <a:lstStyle>
            <a:lvl1pPr marL="0" indent="0" algn="l">
              <a:lnSpc>
                <a:spcPct val="100000"/>
              </a:lnSpc>
              <a:spcBef>
                <a:spcPts val="1200"/>
              </a:spcBef>
              <a:buNone/>
              <a:defRPr sz="1600">
                <a:solidFill>
                  <a:srgbClr val="BEAFFF"/>
                </a:solidFill>
                <a:latin typeface="Arial" panose="020B0604020202020204" pitchFamily="34"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t>Click to edit Master subtitle style</a:t>
            </a:r>
          </a:p>
        </p:txBody>
      </p:sp>
      <p:sp>
        <p:nvSpPr>
          <p:cNvPr id="5" name="Picture Placeholder 6">
            <a:extLst>
              <a:ext uri="{FF2B5EF4-FFF2-40B4-BE49-F238E27FC236}">
                <a16:creationId xmlns:a16="http://schemas.microsoft.com/office/drawing/2014/main" id="{8E2FDEF9-3FD6-AC6B-BD4C-4D538691DE6E}"/>
              </a:ext>
            </a:extLst>
          </p:cNvPr>
          <p:cNvSpPr>
            <a:spLocks noGrp="1"/>
          </p:cNvSpPr>
          <p:nvPr>
            <p:ph type="pic" sz="quarter" idx="11"/>
          </p:nvPr>
        </p:nvSpPr>
        <p:spPr>
          <a:xfrm>
            <a:off x="3009902" y="0"/>
            <a:ext cx="9182100" cy="68580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315657378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378759" y="5090336"/>
            <a:ext cx="9715500" cy="747897"/>
          </a:xfrm>
          <a:prstGeom prst="rect">
            <a:avLst/>
          </a:prstGeom>
        </p:spPr>
        <p:txBody>
          <a:bodyPr wrap="square" lIns="0" tIns="0" rIns="0" bIns="0" anchor="b" anchorCtr="0">
            <a:spAutoFit/>
          </a:bodyPr>
          <a:lstStyle>
            <a:lvl1pPr>
              <a:lnSpc>
                <a:spcPct val="90000"/>
              </a:lnSpc>
              <a:defRPr sz="5400">
                <a:solidFill>
                  <a:srgbClr val="E5F8FF"/>
                </a:solidFill>
                <a:latin typeface="Arial Nova Light" panose="020B0304020202020204"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31E00A8F-8F29-4705-8469-E9075A8C1BA9}"/>
              </a:ext>
            </a:extLst>
          </p:cNvPr>
          <p:cNvSpPr>
            <a:spLocks noGrp="1"/>
          </p:cNvSpPr>
          <p:nvPr>
            <p:ph type="body" sz="quarter" idx="10"/>
          </p:nvPr>
        </p:nvSpPr>
        <p:spPr>
          <a:xfrm>
            <a:off x="401172" y="1615440"/>
            <a:ext cx="6194701" cy="2514600"/>
          </a:xfrm>
          <a:prstGeom prst="rect">
            <a:avLst/>
          </a:prstGeom>
        </p:spPr>
        <p:txBody>
          <a:bodyPr lIns="0" tIns="0" rIns="0" bIns="0"/>
          <a:lstStyle>
            <a:lvl1pPr>
              <a:lnSpc>
                <a:spcPct val="100000"/>
              </a:lnSpc>
              <a:spcBef>
                <a:spcPts val="1200"/>
              </a:spcBef>
              <a:buClr>
                <a:schemeClr val="bg1"/>
              </a:buClr>
              <a:defRPr sz="2000">
                <a:solidFill>
                  <a:schemeClr val="tx2"/>
                </a:solidFill>
              </a:defRPr>
            </a:lvl1pPr>
            <a:lvl2pPr marL="741325" indent="-284149">
              <a:lnSpc>
                <a:spcPct val="100000"/>
              </a:lnSpc>
              <a:spcBef>
                <a:spcPts val="600"/>
              </a:spcBef>
              <a:buClr>
                <a:schemeClr val="bg1"/>
              </a:buClr>
              <a:buFont typeface="Arial" panose="020B0604020202020204" pitchFamily="34" charset="0"/>
              <a:buChar char="–"/>
              <a:defRPr sz="1800">
                <a:solidFill>
                  <a:schemeClr val="tx2"/>
                </a:solidFill>
              </a:defRPr>
            </a:lvl2pPr>
            <a:lvl3pPr marL="1142914" indent="-228584">
              <a:lnSpc>
                <a:spcPct val="100000"/>
              </a:lnSpc>
              <a:spcBef>
                <a:spcPts val="600"/>
              </a:spcBef>
              <a:buClr>
                <a:schemeClr val="bg1"/>
              </a:buClr>
              <a:buFont typeface="Wingdings" panose="05000000000000000000" pitchFamily="2" charset="2"/>
              <a:buChar cha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899879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 bar purple">
    <p:bg>
      <p:bgPr>
        <a:solidFill>
          <a:schemeClr val="tx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81D998F-1CEA-4933-A37B-06244CD6DC67}"/>
              </a:ext>
            </a:extLst>
          </p:cNvPr>
          <p:cNvSpPr/>
          <p:nvPr userDrawn="1"/>
        </p:nvSpPr>
        <p:spPr>
          <a:xfrm>
            <a:off x="0" y="0"/>
            <a:ext cx="12192000" cy="3429000"/>
          </a:xfrm>
          <a:prstGeom prst="rect">
            <a:avLst/>
          </a:prstGeom>
          <a:solidFill>
            <a:srgbClr val="2A145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2"/>
              </a:solidFill>
            </a:endParaRPr>
          </a:p>
        </p:txBody>
      </p:sp>
      <p:sp>
        <p:nvSpPr>
          <p:cNvPr id="2" name="Title 1"/>
          <p:cNvSpPr>
            <a:spLocks noGrp="1"/>
          </p:cNvSpPr>
          <p:nvPr>
            <p:ph type="title"/>
          </p:nvPr>
        </p:nvSpPr>
        <p:spPr>
          <a:xfrm>
            <a:off x="381002" y="800100"/>
            <a:ext cx="4000500" cy="886397"/>
          </a:xfrm>
          <a:prstGeom prst="rect">
            <a:avLst/>
          </a:prstGeom>
        </p:spPr>
        <p:txBody>
          <a:bodyPr wrap="square" lIns="0" tIns="0" rIns="0" bIns="0">
            <a:spAutoFit/>
          </a:bodyPr>
          <a:lstStyle>
            <a:lvl1pPr>
              <a:defRPr sz="3200">
                <a:solidFill>
                  <a:schemeClr val="tx2"/>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Lst>
          </p:cNvPr>
          <p:cNvSpPr>
            <a:spLocks noChangeAspect="1"/>
          </p:cNvSpPr>
          <p:nvPr userDrawn="1"/>
        </p:nvSpPr>
        <p:spPr>
          <a:xfrm>
            <a:off x="381000" y="400051"/>
            <a:ext cx="457200" cy="114300"/>
          </a:xfrm>
          <a:prstGeom prst="rect">
            <a:avLst/>
          </a:prstGeom>
          <a:solidFill>
            <a:srgbClr val="8E5C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4438651" y="2228851"/>
            <a:ext cx="3314700" cy="3314700"/>
          </a:xfrm>
          <a:prstGeom prst="rect">
            <a:avLst/>
          </a:prstGeom>
          <a:solidFill>
            <a:srgbClr val="DEDD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552451" y="2228851"/>
            <a:ext cx="3314700" cy="3314700"/>
          </a:xfrm>
          <a:prstGeom prst="rect">
            <a:avLst/>
          </a:prstGeom>
          <a:solidFill>
            <a:srgbClr val="DEDD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8324851" y="2228851"/>
            <a:ext cx="3314700" cy="3314700"/>
          </a:xfrm>
          <a:prstGeom prst="rect">
            <a:avLst/>
          </a:prstGeom>
          <a:solidFill>
            <a:srgbClr val="DEDD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grpSp>
        <p:nvGrpSpPr>
          <p:cNvPr id="3" name="Group 2">
            <a:extLst>
              <a:ext uri="{FF2B5EF4-FFF2-40B4-BE49-F238E27FC236}">
                <a16:creationId xmlns:a16="http://schemas.microsoft.com/office/drawing/2014/main" id="{EC44865D-E60A-968A-85BF-BB16F9296F3B}"/>
              </a:ext>
            </a:extLst>
          </p:cNvPr>
          <p:cNvGrpSpPr/>
          <p:nvPr userDrawn="1"/>
        </p:nvGrpSpPr>
        <p:grpSpPr>
          <a:xfrm>
            <a:off x="10162046" y="147035"/>
            <a:ext cx="2029956" cy="475256"/>
            <a:chOff x="7678330" y="107655"/>
            <a:chExt cx="1522467" cy="356442"/>
          </a:xfrm>
        </p:grpSpPr>
        <p:grpSp>
          <p:nvGrpSpPr>
            <p:cNvPr id="5" name="Group 4">
              <a:extLst>
                <a:ext uri="{FF2B5EF4-FFF2-40B4-BE49-F238E27FC236}">
                  <a16:creationId xmlns:a16="http://schemas.microsoft.com/office/drawing/2014/main" id="{096C2A08-3E5E-EFB7-E122-8E84D4E1F2FD}"/>
                </a:ext>
              </a:extLst>
            </p:cNvPr>
            <p:cNvGrpSpPr/>
            <p:nvPr userDrawn="1"/>
          </p:nvGrpSpPr>
          <p:grpSpPr>
            <a:xfrm>
              <a:off x="7678330" y="107655"/>
              <a:ext cx="636222" cy="341239"/>
              <a:chOff x="7678330" y="107655"/>
              <a:chExt cx="636222" cy="341239"/>
            </a:xfrm>
          </p:grpSpPr>
          <p:sp>
            <p:nvSpPr>
              <p:cNvPr id="10" name="Freeform: Shape 9">
                <a:extLst>
                  <a:ext uri="{FF2B5EF4-FFF2-40B4-BE49-F238E27FC236}">
                    <a16:creationId xmlns:a16="http://schemas.microsoft.com/office/drawing/2014/main" id="{0BEA5436-C7BD-CE68-3FBF-AF9AEAF3FF21}"/>
                  </a:ext>
                </a:extLst>
              </p:cNvPr>
              <p:cNvSpPr/>
              <p:nvPr/>
            </p:nvSpPr>
            <p:spPr>
              <a:xfrm>
                <a:off x="7781874" y="215555"/>
                <a:ext cx="63217" cy="63212"/>
              </a:xfrm>
              <a:custGeom>
                <a:avLst/>
                <a:gdLst>
                  <a:gd name="connsiteX0" fmla="*/ 405251 w 474938"/>
                  <a:gd name="connsiteY0" fmla="*/ 405225 h 474898"/>
                  <a:gd name="connsiteX1" fmla="*/ 69694 w 474938"/>
                  <a:gd name="connsiteY1" fmla="*/ 405577 h 474898"/>
                  <a:gd name="connsiteX2" fmla="*/ 505 w 474938"/>
                  <a:gd name="connsiteY2" fmla="*/ 252825 h 474898"/>
                  <a:gd name="connsiteX3" fmla="*/ 114 w 474938"/>
                  <a:gd name="connsiteY3" fmla="*/ 252825 h 474898"/>
                  <a:gd name="connsiteX4" fmla="*/ 114 w 474938"/>
                  <a:gd name="connsiteY4" fmla="*/ 244614 h 474898"/>
                  <a:gd name="connsiteX5" fmla="*/ 114 w 474938"/>
                  <a:gd name="connsiteY5" fmla="*/ 229831 h 474898"/>
                  <a:gd name="connsiteX6" fmla="*/ 114 w 474938"/>
                  <a:gd name="connsiteY6" fmla="*/ 393 h 474898"/>
                  <a:gd name="connsiteX7" fmla="*/ 223523 w 474938"/>
                  <a:gd name="connsiteY7" fmla="*/ 393 h 474898"/>
                  <a:gd name="connsiteX8" fmla="*/ 251060 w 474938"/>
                  <a:gd name="connsiteY8" fmla="*/ 393 h 474898"/>
                  <a:gd name="connsiteX9" fmla="*/ 252594 w 474938"/>
                  <a:gd name="connsiteY9" fmla="*/ 393 h 474898"/>
                  <a:gd name="connsiteX10" fmla="*/ 252594 w 474938"/>
                  <a:gd name="connsiteY10" fmla="*/ 469 h 474898"/>
                  <a:gd name="connsiteX11" fmla="*/ 474459 w 474938"/>
                  <a:gd name="connsiteY11" fmla="*/ 252196 h 474898"/>
                  <a:gd name="connsiteX12" fmla="*/ 405251 w 474938"/>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8" h="474898">
                    <a:moveTo>
                      <a:pt x="405251" y="405225"/>
                    </a:moveTo>
                    <a:cubicBezTo>
                      <a:pt x="312687" y="497988"/>
                      <a:pt x="162449" y="498141"/>
                      <a:pt x="69694" y="405577"/>
                    </a:cubicBezTo>
                    <a:cubicBezTo>
                      <a:pt x="28804" y="364781"/>
                      <a:pt x="4210" y="310470"/>
                      <a:pt x="505" y="252825"/>
                    </a:cubicBezTo>
                    <a:lnTo>
                      <a:pt x="114" y="252825"/>
                    </a:lnTo>
                    <a:lnTo>
                      <a:pt x="114" y="244614"/>
                    </a:lnTo>
                    <a:cubicBezTo>
                      <a:pt x="-38" y="239680"/>
                      <a:pt x="-38" y="234765"/>
                      <a:pt x="114" y="229831"/>
                    </a:cubicBezTo>
                    <a:lnTo>
                      <a:pt x="114" y="393"/>
                    </a:lnTo>
                    <a:lnTo>
                      <a:pt x="223523" y="393"/>
                    </a:lnTo>
                    <a:cubicBezTo>
                      <a:pt x="232696" y="-131"/>
                      <a:pt x="241887" y="-131"/>
                      <a:pt x="251060" y="393"/>
                    </a:cubicBezTo>
                    <a:lnTo>
                      <a:pt x="252594" y="393"/>
                    </a:lnTo>
                    <a:lnTo>
                      <a:pt x="252594" y="469"/>
                    </a:lnTo>
                    <a:cubicBezTo>
                      <a:pt x="383372" y="8718"/>
                      <a:pt x="482708" y="121418"/>
                      <a:pt x="474459" y="252196"/>
                    </a:cubicBezTo>
                    <a:cubicBezTo>
                      <a:pt x="470821" y="309936"/>
                      <a:pt x="446208" y="364362"/>
                      <a:pt x="405251" y="405225"/>
                    </a:cubicBezTo>
                    <a:close/>
                  </a:path>
                </a:pathLst>
              </a:custGeom>
              <a:solidFill>
                <a:srgbClr val="1376BC"/>
              </a:solidFill>
              <a:ln w="9525" cap="flat">
                <a:noFill/>
                <a:prstDash val="solid"/>
                <a:miter/>
              </a:ln>
            </p:spPr>
            <p:txBody>
              <a:bodyPr rtlCol="0" anchor="ctr"/>
              <a:lstStyle/>
              <a:p>
                <a:endParaRPr lang="en-IN" sz="2400"/>
              </a:p>
            </p:txBody>
          </p:sp>
          <p:sp>
            <p:nvSpPr>
              <p:cNvPr id="11" name="Freeform: Shape 10">
                <a:extLst>
                  <a:ext uri="{FF2B5EF4-FFF2-40B4-BE49-F238E27FC236}">
                    <a16:creationId xmlns:a16="http://schemas.microsoft.com/office/drawing/2014/main" id="{C37CE8E4-54A2-6511-C29A-CABB911AB206}"/>
                  </a:ext>
                </a:extLst>
              </p:cNvPr>
              <p:cNvSpPr/>
              <p:nvPr/>
            </p:nvSpPr>
            <p:spPr>
              <a:xfrm>
                <a:off x="7844538" y="215555"/>
                <a:ext cx="63217" cy="63212"/>
              </a:xfrm>
              <a:custGeom>
                <a:avLst/>
                <a:gdLst>
                  <a:gd name="connsiteX0" fmla="*/ 69687 w 474937"/>
                  <a:gd name="connsiteY0" fmla="*/ 405225 h 474898"/>
                  <a:gd name="connsiteX1" fmla="*/ 405244 w 474937"/>
                  <a:gd name="connsiteY1" fmla="*/ 405577 h 474898"/>
                  <a:gd name="connsiteX2" fmla="*/ 474433 w 474937"/>
                  <a:gd name="connsiteY2" fmla="*/ 252825 h 474898"/>
                  <a:gd name="connsiteX3" fmla="*/ 474824 w 474937"/>
                  <a:gd name="connsiteY3" fmla="*/ 252825 h 474898"/>
                  <a:gd name="connsiteX4" fmla="*/ 474824 w 474937"/>
                  <a:gd name="connsiteY4" fmla="*/ 244614 h 474898"/>
                  <a:gd name="connsiteX5" fmla="*/ 474824 w 474937"/>
                  <a:gd name="connsiteY5" fmla="*/ 229831 h 474898"/>
                  <a:gd name="connsiteX6" fmla="*/ 474824 w 474937"/>
                  <a:gd name="connsiteY6" fmla="*/ 393 h 474898"/>
                  <a:gd name="connsiteX7" fmla="*/ 251415 w 474937"/>
                  <a:gd name="connsiteY7" fmla="*/ 393 h 474898"/>
                  <a:gd name="connsiteX8" fmla="*/ 223869 w 474937"/>
                  <a:gd name="connsiteY8" fmla="*/ 393 h 474898"/>
                  <a:gd name="connsiteX9" fmla="*/ 222345 w 474937"/>
                  <a:gd name="connsiteY9" fmla="*/ 393 h 474898"/>
                  <a:gd name="connsiteX10" fmla="*/ 222345 w 474937"/>
                  <a:gd name="connsiteY10" fmla="*/ 469 h 474898"/>
                  <a:gd name="connsiteX11" fmla="*/ 479 w 474937"/>
                  <a:gd name="connsiteY11" fmla="*/ 252196 h 474898"/>
                  <a:gd name="connsiteX12" fmla="*/ 69687 w 474937"/>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7" h="474898">
                    <a:moveTo>
                      <a:pt x="69687" y="405225"/>
                    </a:moveTo>
                    <a:cubicBezTo>
                      <a:pt x="162251" y="497988"/>
                      <a:pt x="312489" y="498141"/>
                      <a:pt x="405244" y="405577"/>
                    </a:cubicBezTo>
                    <a:cubicBezTo>
                      <a:pt x="446134" y="364781"/>
                      <a:pt x="470728" y="310470"/>
                      <a:pt x="474433" y="252825"/>
                    </a:cubicBezTo>
                    <a:lnTo>
                      <a:pt x="474824" y="252825"/>
                    </a:lnTo>
                    <a:lnTo>
                      <a:pt x="474824" y="244614"/>
                    </a:lnTo>
                    <a:cubicBezTo>
                      <a:pt x="474976" y="239680"/>
                      <a:pt x="474976" y="234765"/>
                      <a:pt x="474824" y="229831"/>
                    </a:cubicBezTo>
                    <a:lnTo>
                      <a:pt x="474824" y="393"/>
                    </a:lnTo>
                    <a:lnTo>
                      <a:pt x="251415" y="393"/>
                    </a:lnTo>
                    <a:cubicBezTo>
                      <a:pt x="242242" y="-131"/>
                      <a:pt x="233041" y="-131"/>
                      <a:pt x="223869" y="393"/>
                    </a:cubicBezTo>
                    <a:lnTo>
                      <a:pt x="222345" y="393"/>
                    </a:lnTo>
                    <a:lnTo>
                      <a:pt x="222345" y="469"/>
                    </a:lnTo>
                    <a:cubicBezTo>
                      <a:pt x="91566" y="8718"/>
                      <a:pt x="-7770" y="121418"/>
                      <a:pt x="479" y="252196"/>
                    </a:cubicBezTo>
                    <a:cubicBezTo>
                      <a:pt x="4117" y="309936"/>
                      <a:pt x="28730" y="364362"/>
                      <a:pt x="69687" y="405225"/>
                    </a:cubicBezTo>
                    <a:close/>
                  </a:path>
                </a:pathLst>
              </a:custGeom>
              <a:solidFill>
                <a:srgbClr val="6FA643"/>
              </a:solidFill>
              <a:ln w="9525" cap="flat">
                <a:noFill/>
                <a:prstDash val="solid"/>
                <a:miter/>
              </a:ln>
            </p:spPr>
            <p:txBody>
              <a:bodyPr rtlCol="0" anchor="ctr"/>
              <a:lstStyle/>
              <a:p>
                <a:endParaRPr lang="en-IN" sz="2400"/>
              </a:p>
            </p:txBody>
          </p:sp>
          <p:sp>
            <p:nvSpPr>
              <p:cNvPr id="15" name="Freeform: Shape 14">
                <a:extLst>
                  <a:ext uri="{FF2B5EF4-FFF2-40B4-BE49-F238E27FC236}">
                    <a16:creationId xmlns:a16="http://schemas.microsoft.com/office/drawing/2014/main" id="{DBE9625C-F71B-E893-470C-E1013A3FCF81}"/>
                  </a:ext>
                </a:extLst>
              </p:cNvPr>
              <p:cNvSpPr/>
              <p:nvPr/>
            </p:nvSpPr>
            <p:spPr>
              <a:xfrm>
                <a:off x="7781874" y="275478"/>
                <a:ext cx="63213" cy="63214"/>
              </a:xfrm>
              <a:custGeom>
                <a:avLst/>
                <a:gdLst>
                  <a:gd name="connsiteX0" fmla="*/ 405251 w 474902"/>
                  <a:gd name="connsiteY0" fmla="*/ 69679 h 474910"/>
                  <a:gd name="connsiteX1" fmla="*/ 69694 w 474902"/>
                  <a:gd name="connsiteY1" fmla="*/ 69317 h 474910"/>
                  <a:gd name="connsiteX2" fmla="*/ 505 w 474902"/>
                  <a:gd name="connsiteY2" fmla="*/ 222031 h 474910"/>
                  <a:gd name="connsiteX3" fmla="*/ 114 w 474902"/>
                  <a:gd name="connsiteY3" fmla="*/ 222031 h 474910"/>
                  <a:gd name="connsiteX4" fmla="*/ 114 w 474902"/>
                  <a:gd name="connsiteY4" fmla="*/ 230242 h 474910"/>
                  <a:gd name="connsiteX5" fmla="*/ 114 w 474902"/>
                  <a:gd name="connsiteY5" fmla="*/ 245025 h 474910"/>
                  <a:gd name="connsiteX6" fmla="*/ 114 w 474902"/>
                  <a:gd name="connsiteY6" fmla="*/ 474511 h 474910"/>
                  <a:gd name="connsiteX7" fmla="*/ 223523 w 474902"/>
                  <a:gd name="connsiteY7" fmla="*/ 474511 h 474910"/>
                  <a:gd name="connsiteX8" fmla="*/ 251060 w 474902"/>
                  <a:gd name="connsiteY8" fmla="*/ 474511 h 474910"/>
                  <a:gd name="connsiteX9" fmla="*/ 252594 w 474902"/>
                  <a:gd name="connsiteY9" fmla="*/ 474511 h 474910"/>
                  <a:gd name="connsiteX10" fmla="*/ 252594 w 474902"/>
                  <a:gd name="connsiteY10" fmla="*/ 474396 h 474910"/>
                  <a:gd name="connsiteX11" fmla="*/ 474421 w 474902"/>
                  <a:gd name="connsiteY11" fmla="*/ 222632 h 474910"/>
                  <a:gd name="connsiteX12" fmla="*/ 4052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405251" y="69679"/>
                    </a:moveTo>
                    <a:cubicBezTo>
                      <a:pt x="312687" y="-23085"/>
                      <a:pt x="162449" y="-23247"/>
                      <a:pt x="69694" y="69317"/>
                    </a:cubicBezTo>
                    <a:cubicBezTo>
                      <a:pt x="28813" y="110113"/>
                      <a:pt x="4220" y="164405"/>
                      <a:pt x="505" y="222031"/>
                    </a:cubicBezTo>
                    <a:lnTo>
                      <a:pt x="114" y="222031"/>
                    </a:lnTo>
                    <a:lnTo>
                      <a:pt x="114" y="230242"/>
                    </a:lnTo>
                    <a:cubicBezTo>
                      <a:pt x="-38" y="235176"/>
                      <a:pt x="-38" y="240100"/>
                      <a:pt x="114" y="245025"/>
                    </a:cubicBezTo>
                    <a:lnTo>
                      <a:pt x="114" y="474511"/>
                    </a:lnTo>
                    <a:lnTo>
                      <a:pt x="223523" y="474511"/>
                    </a:lnTo>
                    <a:cubicBezTo>
                      <a:pt x="232696" y="475044"/>
                      <a:pt x="241887" y="475044"/>
                      <a:pt x="251060" y="474511"/>
                    </a:cubicBezTo>
                    <a:lnTo>
                      <a:pt x="252594" y="474511"/>
                    </a:lnTo>
                    <a:lnTo>
                      <a:pt x="252594" y="474396"/>
                    </a:lnTo>
                    <a:cubicBezTo>
                      <a:pt x="383372" y="466129"/>
                      <a:pt x="482689" y="353410"/>
                      <a:pt x="474421" y="222632"/>
                    </a:cubicBezTo>
                    <a:cubicBezTo>
                      <a:pt x="470773" y="164919"/>
                      <a:pt x="446180" y="110532"/>
                      <a:pt x="405251" y="69679"/>
                    </a:cubicBezTo>
                    <a:close/>
                  </a:path>
                </a:pathLst>
              </a:custGeom>
              <a:solidFill>
                <a:srgbClr val="818282"/>
              </a:solidFill>
              <a:ln w="9525" cap="flat">
                <a:noFill/>
                <a:prstDash val="solid"/>
                <a:miter/>
              </a:ln>
            </p:spPr>
            <p:txBody>
              <a:bodyPr rtlCol="0" anchor="ctr"/>
              <a:lstStyle/>
              <a:p>
                <a:endParaRPr lang="en-IN" sz="2400"/>
              </a:p>
            </p:txBody>
          </p:sp>
          <p:sp>
            <p:nvSpPr>
              <p:cNvPr id="16" name="Freeform: Shape 15">
                <a:extLst>
                  <a:ext uri="{FF2B5EF4-FFF2-40B4-BE49-F238E27FC236}">
                    <a16:creationId xmlns:a16="http://schemas.microsoft.com/office/drawing/2014/main" id="{6647A927-3D55-45BD-115C-56E67FA8873D}"/>
                  </a:ext>
                </a:extLst>
              </p:cNvPr>
              <p:cNvSpPr/>
              <p:nvPr/>
            </p:nvSpPr>
            <p:spPr>
              <a:xfrm>
                <a:off x="7844543" y="275478"/>
                <a:ext cx="63213" cy="63214"/>
              </a:xfrm>
              <a:custGeom>
                <a:avLst/>
                <a:gdLst>
                  <a:gd name="connsiteX0" fmla="*/ 69651 w 474902"/>
                  <a:gd name="connsiteY0" fmla="*/ 69679 h 474910"/>
                  <a:gd name="connsiteX1" fmla="*/ 405208 w 474902"/>
                  <a:gd name="connsiteY1" fmla="*/ 69317 h 474910"/>
                  <a:gd name="connsiteX2" fmla="*/ 474397 w 474902"/>
                  <a:gd name="connsiteY2" fmla="*/ 222031 h 474910"/>
                  <a:gd name="connsiteX3" fmla="*/ 474788 w 474902"/>
                  <a:gd name="connsiteY3" fmla="*/ 222031 h 474910"/>
                  <a:gd name="connsiteX4" fmla="*/ 474788 w 474902"/>
                  <a:gd name="connsiteY4" fmla="*/ 230242 h 474910"/>
                  <a:gd name="connsiteX5" fmla="*/ 474788 w 474902"/>
                  <a:gd name="connsiteY5" fmla="*/ 245025 h 474910"/>
                  <a:gd name="connsiteX6" fmla="*/ 474788 w 474902"/>
                  <a:gd name="connsiteY6" fmla="*/ 474511 h 474910"/>
                  <a:gd name="connsiteX7" fmla="*/ 251379 w 474902"/>
                  <a:gd name="connsiteY7" fmla="*/ 474511 h 474910"/>
                  <a:gd name="connsiteX8" fmla="*/ 223833 w 474902"/>
                  <a:gd name="connsiteY8" fmla="*/ 474511 h 474910"/>
                  <a:gd name="connsiteX9" fmla="*/ 222309 w 474902"/>
                  <a:gd name="connsiteY9" fmla="*/ 474511 h 474910"/>
                  <a:gd name="connsiteX10" fmla="*/ 222309 w 474902"/>
                  <a:gd name="connsiteY10" fmla="*/ 474396 h 474910"/>
                  <a:gd name="connsiteX11" fmla="*/ 481 w 474902"/>
                  <a:gd name="connsiteY11" fmla="*/ 222632 h 474910"/>
                  <a:gd name="connsiteX12" fmla="*/ 696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69651" y="69679"/>
                    </a:moveTo>
                    <a:cubicBezTo>
                      <a:pt x="162215" y="-23085"/>
                      <a:pt x="312453" y="-23247"/>
                      <a:pt x="405208" y="69317"/>
                    </a:cubicBezTo>
                    <a:cubicBezTo>
                      <a:pt x="446089" y="110113"/>
                      <a:pt x="470683" y="164405"/>
                      <a:pt x="474397" y="222031"/>
                    </a:cubicBezTo>
                    <a:lnTo>
                      <a:pt x="474788" y="222031"/>
                    </a:lnTo>
                    <a:lnTo>
                      <a:pt x="474788" y="230242"/>
                    </a:lnTo>
                    <a:cubicBezTo>
                      <a:pt x="474940" y="235176"/>
                      <a:pt x="474940" y="240100"/>
                      <a:pt x="474788" y="245025"/>
                    </a:cubicBezTo>
                    <a:lnTo>
                      <a:pt x="474788" y="474511"/>
                    </a:lnTo>
                    <a:lnTo>
                      <a:pt x="251379" y="474511"/>
                    </a:lnTo>
                    <a:cubicBezTo>
                      <a:pt x="242206" y="475044"/>
                      <a:pt x="233005" y="475044"/>
                      <a:pt x="223833" y="474511"/>
                    </a:cubicBezTo>
                    <a:lnTo>
                      <a:pt x="222309" y="474511"/>
                    </a:lnTo>
                    <a:lnTo>
                      <a:pt x="222309" y="474396"/>
                    </a:lnTo>
                    <a:cubicBezTo>
                      <a:pt x="91530" y="466129"/>
                      <a:pt x="-7787" y="353410"/>
                      <a:pt x="481" y="222632"/>
                    </a:cubicBezTo>
                    <a:cubicBezTo>
                      <a:pt x="4129" y="164919"/>
                      <a:pt x="28723" y="110532"/>
                      <a:pt x="69651" y="69679"/>
                    </a:cubicBezTo>
                    <a:close/>
                  </a:path>
                </a:pathLst>
              </a:custGeom>
              <a:solidFill>
                <a:srgbClr val="EE6626"/>
              </a:solidFill>
              <a:ln w="9525" cap="flat">
                <a:noFill/>
                <a:prstDash val="solid"/>
                <a:miter/>
              </a:ln>
            </p:spPr>
            <p:txBody>
              <a:bodyPr rtlCol="0" anchor="ctr"/>
              <a:lstStyle/>
              <a:p>
                <a:endParaRPr lang="en-IN" sz="2400"/>
              </a:p>
            </p:txBody>
          </p:sp>
          <p:sp>
            <p:nvSpPr>
              <p:cNvPr id="17" name="Freeform: Shape 16">
                <a:extLst>
                  <a:ext uri="{FF2B5EF4-FFF2-40B4-BE49-F238E27FC236}">
                    <a16:creationId xmlns:a16="http://schemas.microsoft.com/office/drawing/2014/main" id="{461485DB-AA3B-432B-E474-2C83D4789CA1}"/>
                  </a:ext>
                </a:extLst>
              </p:cNvPr>
              <p:cNvSpPr/>
              <p:nvPr/>
            </p:nvSpPr>
            <p:spPr>
              <a:xfrm>
                <a:off x="7678330" y="107655"/>
                <a:ext cx="636222" cy="341239"/>
              </a:xfrm>
              <a:custGeom>
                <a:avLst/>
                <a:gdLst>
                  <a:gd name="connsiteX0" fmla="*/ 4779798 w 4779797"/>
                  <a:gd name="connsiteY0" fmla="*/ 995801 h 2563653"/>
                  <a:gd name="connsiteX1" fmla="*/ 4779798 w 4779797"/>
                  <a:gd name="connsiteY1" fmla="*/ 1589037 h 2563653"/>
                  <a:gd name="connsiteX2" fmla="*/ 4537539 w 4779797"/>
                  <a:gd name="connsiteY2" fmla="*/ 1605229 h 2563653"/>
                  <a:gd name="connsiteX3" fmla="*/ 4426268 w 4779797"/>
                  <a:gd name="connsiteY3" fmla="*/ 1842849 h 2563653"/>
                  <a:gd name="connsiteX4" fmla="*/ 4567886 w 4779797"/>
                  <a:gd name="connsiteY4" fmla="*/ 2012804 h 2563653"/>
                  <a:gd name="connsiteX5" fmla="*/ 4313682 w 4779797"/>
                  <a:gd name="connsiteY5" fmla="*/ 2309403 h 2563653"/>
                  <a:gd name="connsiteX6" fmla="*/ 4101275 w 4779797"/>
                  <a:gd name="connsiteY6" fmla="*/ 2167785 h 2563653"/>
                  <a:gd name="connsiteX7" fmla="*/ 3795903 w 4779797"/>
                  <a:gd name="connsiteY7" fmla="*/ 2299088 h 2563653"/>
                  <a:gd name="connsiteX8" fmla="*/ 3762832 w 4779797"/>
                  <a:gd name="connsiteY8" fmla="*/ 2563654 h 2563653"/>
                  <a:gd name="connsiteX9" fmla="*/ 3275533 w 4779797"/>
                  <a:gd name="connsiteY9" fmla="*/ 2563654 h 2563653"/>
                  <a:gd name="connsiteX10" fmla="*/ 3240948 w 4779797"/>
                  <a:gd name="connsiteY10" fmla="*/ 2286972 h 2563653"/>
                  <a:gd name="connsiteX11" fmla="*/ 2949693 w 4779797"/>
                  <a:gd name="connsiteY11" fmla="*/ 2148126 h 2563653"/>
                  <a:gd name="connsiteX12" fmla="*/ 2745858 w 4779797"/>
                  <a:gd name="connsiteY12" fmla="*/ 2267026 h 2563653"/>
                  <a:gd name="connsiteX13" fmla="*/ 2470404 w 4779797"/>
                  <a:gd name="connsiteY13" fmla="*/ 1991592 h 2563653"/>
                  <a:gd name="connsiteX14" fmla="*/ 2889228 w 4779797"/>
                  <a:gd name="connsiteY14" fmla="*/ 1572768 h 2563653"/>
                  <a:gd name="connsiteX15" fmla="*/ 3808390 w 4779797"/>
                  <a:gd name="connsiteY15" fmla="*/ 1924860 h 2563653"/>
                  <a:gd name="connsiteX16" fmla="*/ 4160482 w 4779797"/>
                  <a:gd name="connsiteY16" fmla="*/ 1005697 h 2563653"/>
                  <a:gd name="connsiteX17" fmla="*/ 3241320 w 4779797"/>
                  <a:gd name="connsiteY17" fmla="*/ 653606 h 2563653"/>
                  <a:gd name="connsiteX18" fmla="*/ 3098149 w 4779797"/>
                  <a:gd name="connsiteY18" fmla="*/ 739378 h 2563653"/>
                  <a:gd name="connsiteX19" fmla="*/ 2132028 w 4779797"/>
                  <a:gd name="connsiteY19" fmla="*/ 1846574 h 2563653"/>
                  <a:gd name="connsiteX20" fmla="*/ 2288191 w 4779797"/>
                  <a:gd name="connsiteY20" fmla="*/ 2033969 h 2563653"/>
                  <a:gd name="connsiteX21" fmla="*/ 2055133 w 4779797"/>
                  <a:gd name="connsiteY21" fmla="*/ 2309403 h 2563653"/>
                  <a:gd name="connsiteX22" fmla="*/ 1803511 w 4779797"/>
                  <a:gd name="connsiteY22" fmla="*/ 2165576 h 2563653"/>
                  <a:gd name="connsiteX23" fmla="*/ 1515923 w 4779797"/>
                  <a:gd name="connsiteY23" fmla="*/ 2293449 h 2563653"/>
                  <a:gd name="connsiteX24" fmla="*/ 1461888 w 4779797"/>
                  <a:gd name="connsiteY24" fmla="*/ 2563616 h 2563653"/>
                  <a:gd name="connsiteX25" fmla="*/ 995772 w 4779797"/>
                  <a:gd name="connsiteY25" fmla="*/ 2563616 h 2563653"/>
                  <a:gd name="connsiteX26" fmla="*/ 977998 w 4779797"/>
                  <a:gd name="connsiteY26" fmla="*/ 2296916 h 2563653"/>
                  <a:gd name="connsiteX27" fmla="*/ 657892 w 4779797"/>
                  <a:gd name="connsiteY27" fmla="*/ 2154336 h 2563653"/>
                  <a:gd name="connsiteX28" fmla="*/ 423720 w 4779797"/>
                  <a:gd name="connsiteY28" fmla="*/ 2288219 h 2563653"/>
                  <a:gd name="connsiteX29" fmla="*/ 190662 w 4779797"/>
                  <a:gd name="connsiteY29" fmla="*/ 2012785 h 2563653"/>
                  <a:gd name="connsiteX30" fmla="*/ 343281 w 4779797"/>
                  <a:gd name="connsiteY30" fmla="*/ 1826247 h 2563653"/>
                  <a:gd name="connsiteX31" fmla="*/ 235268 w 4779797"/>
                  <a:gd name="connsiteY31" fmla="*/ 1584655 h 2563653"/>
                  <a:gd name="connsiteX32" fmla="*/ 0 w 4779797"/>
                  <a:gd name="connsiteY32" fmla="*/ 1567853 h 2563653"/>
                  <a:gd name="connsiteX33" fmla="*/ 0 w 4779797"/>
                  <a:gd name="connsiteY33" fmla="*/ 974617 h 2563653"/>
                  <a:gd name="connsiteX34" fmla="*/ 242259 w 4779797"/>
                  <a:gd name="connsiteY34" fmla="*/ 958425 h 2563653"/>
                  <a:gd name="connsiteX35" fmla="*/ 353473 w 4779797"/>
                  <a:gd name="connsiteY35" fmla="*/ 720804 h 2563653"/>
                  <a:gd name="connsiteX36" fmla="*/ 211846 w 4779797"/>
                  <a:gd name="connsiteY36" fmla="*/ 550869 h 2563653"/>
                  <a:gd name="connsiteX37" fmla="*/ 466096 w 4779797"/>
                  <a:gd name="connsiteY37" fmla="*/ 254251 h 2563653"/>
                  <a:gd name="connsiteX38" fmla="*/ 678504 w 4779797"/>
                  <a:gd name="connsiteY38" fmla="*/ 395869 h 2563653"/>
                  <a:gd name="connsiteX39" fmla="*/ 983932 w 4779797"/>
                  <a:gd name="connsiteY39" fmla="*/ 264557 h 2563653"/>
                  <a:gd name="connsiteX40" fmla="*/ 1017003 w 4779797"/>
                  <a:gd name="connsiteY40" fmla="*/ 0 h 2563653"/>
                  <a:gd name="connsiteX41" fmla="*/ 1504302 w 4779797"/>
                  <a:gd name="connsiteY41" fmla="*/ 0 h 2563653"/>
                  <a:gd name="connsiteX42" fmla="*/ 1538888 w 4779797"/>
                  <a:gd name="connsiteY42" fmla="*/ 276673 h 2563653"/>
                  <a:gd name="connsiteX43" fmla="*/ 1830105 w 4779797"/>
                  <a:gd name="connsiteY43" fmla="*/ 415528 h 2563653"/>
                  <a:gd name="connsiteX44" fmla="*/ 2033940 w 4779797"/>
                  <a:gd name="connsiteY44" fmla="*/ 296618 h 2563653"/>
                  <a:gd name="connsiteX45" fmla="*/ 2309374 w 4779797"/>
                  <a:gd name="connsiteY45" fmla="*/ 572053 h 2563653"/>
                  <a:gd name="connsiteX46" fmla="*/ 1890551 w 4779797"/>
                  <a:gd name="connsiteY46" fmla="*/ 990876 h 2563653"/>
                  <a:gd name="connsiteX47" fmla="*/ 969693 w 4779797"/>
                  <a:gd name="connsiteY47" fmla="*/ 630698 h 2563653"/>
                  <a:gd name="connsiteX48" fmla="*/ 609514 w 4779797"/>
                  <a:gd name="connsiteY48" fmla="*/ 1551556 h 2563653"/>
                  <a:gd name="connsiteX49" fmla="*/ 1250023 w 4779797"/>
                  <a:gd name="connsiteY49" fmla="*/ 1970399 h 2563653"/>
                  <a:gd name="connsiteX50" fmla="*/ 1913573 w 4779797"/>
                  <a:gd name="connsiteY50" fmla="*/ 1558042 h 2563653"/>
                  <a:gd name="connsiteX51" fmla="*/ 2652894 w 4779797"/>
                  <a:gd name="connsiteY51" fmla="*/ 723243 h 2563653"/>
                  <a:gd name="connsiteX52" fmla="*/ 2491588 w 4779797"/>
                  <a:gd name="connsiteY52" fmla="*/ 529676 h 2563653"/>
                  <a:gd name="connsiteX53" fmla="*/ 2724646 w 4779797"/>
                  <a:gd name="connsiteY53" fmla="*/ 254241 h 2563653"/>
                  <a:gd name="connsiteX54" fmla="*/ 2976267 w 4779797"/>
                  <a:gd name="connsiteY54" fmla="*/ 398069 h 2563653"/>
                  <a:gd name="connsiteX55" fmla="*/ 3263856 w 4779797"/>
                  <a:gd name="connsiteY55" fmla="*/ 270205 h 2563653"/>
                  <a:gd name="connsiteX56" fmla="*/ 3317881 w 4779797"/>
                  <a:gd name="connsiteY56" fmla="*/ 38 h 2563653"/>
                  <a:gd name="connsiteX57" fmla="*/ 3784006 w 4779797"/>
                  <a:gd name="connsiteY57" fmla="*/ 38 h 2563653"/>
                  <a:gd name="connsiteX58" fmla="*/ 3801780 w 4779797"/>
                  <a:gd name="connsiteY58" fmla="*/ 266738 h 2563653"/>
                  <a:gd name="connsiteX59" fmla="*/ 4121887 w 4779797"/>
                  <a:gd name="connsiteY59" fmla="*/ 409318 h 2563653"/>
                  <a:gd name="connsiteX60" fmla="*/ 4356059 w 4779797"/>
                  <a:gd name="connsiteY60" fmla="*/ 275501 h 2563653"/>
                  <a:gd name="connsiteX61" fmla="*/ 4589145 w 4779797"/>
                  <a:gd name="connsiteY61" fmla="*/ 550869 h 2563653"/>
                  <a:gd name="connsiteX62" fmla="*/ 4436526 w 4779797"/>
                  <a:gd name="connsiteY62" fmla="*/ 737407 h 2563653"/>
                  <a:gd name="connsiteX63" fmla="*/ 4544559 w 4779797"/>
                  <a:gd name="connsiteY63" fmla="*/ 978999 h 256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79797" h="2563653">
                    <a:moveTo>
                      <a:pt x="4779798" y="995801"/>
                    </a:moveTo>
                    <a:lnTo>
                      <a:pt x="4779798" y="1589037"/>
                    </a:lnTo>
                    <a:lnTo>
                      <a:pt x="4537539" y="1605229"/>
                    </a:lnTo>
                    <a:cubicBezTo>
                      <a:pt x="4510574" y="1688792"/>
                      <a:pt x="4473188" y="1768631"/>
                      <a:pt x="4426268" y="1842849"/>
                    </a:cubicBezTo>
                    <a:lnTo>
                      <a:pt x="4567886" y="2012804"/>
                    </a:lnTo>
                    <a:lnTo>
                      <a:pt x="4313682" y="2309403"/>
                    </a:lnTo>
                    <a:lnTo>
                      <a:pt x="4101275" y="2167785"/>
                    </a:lnTo>
                    <a:cubicBezTo>
                      <a:pt x="4007158" y="2227593"/>
                      <a:pt x="3904060" y="2271922"/>
                      <a:pt x="3795903" y="2299088"/>
                    </a:cubicBezTo>
                    <a:lnTo>
                      <a:pt x="3762832" y="2563654"/>
                    </a:lnTo>
                    <a:lnTo>
                      <a:pt x="3275533" y="2563654"/>
                    </a:lnTo>
                    <a:lnTo>
                      <a:pt x="3240948" y="2286972"/>
                    </a:lnTo>
                    <a:cubicBezTo>
                      <a:pt x="3137259" y="2256054"/>
                      <a:pt x="3038999" y="2209210"/>
                      <a:pt x="2949693" y="2148126"/>
                    </a:cubicBezTo>
                    <a:lnTo>
                      <a:pt x="2745858" y="2267026"/>
                    </a:lnTo>
                    <a:lnTo>
                      <a:pt x="2470404" y="1991592"/>
                    </a:lnTo>
                    <a:lnTo>
                      <a:pt x="2889228" y="1572768"/>
                    </a:lnTo>
                    <a:cubicBezTo>
                      <a:pt x="3045819" y="1923812"/>
                      <a:pt x="3457346" y="2081451"/>
                      <a:pt x="3808390" y="1924860"/>
                    </a:cubicBezTo>
                    <a:cubicBezTo>
                      <a:pt x="4159444" y="1768269"/>
                      <a:pt x="4317083" y="1356741"/>
                      <a:pt x="4160482" y="1005697"/>
                    </a:cubicBezTo>
                    <a:cubicBezTo>
                      <a:pt x="4003891" y="654644"/>
                      <a:pt x="3592373" y="497005"/>
                      <a:pt x="3241320" y="653606"/>
                    </a:cubicBezTo>
                    <a:cubicBezTo>
                      <a:pt x="3190332" y="676351"/>
                      <a:pt x="3142260" y="705145"/>
                      <a:pt x="3098149" y="739378"/>
                    </a:cubicBezTo>
                    <a:lnTo>
                      <a:pt x="2132028" y="1846574"/>
                    </a:lnTo>
                    <a:lnTo>
                      <a:pt x="2288191" y="2033969"/>
                    </a:lnTo>
                    <a:lnTo>
                      <a:pt x="2055133" y="2309403"/>
                    </a:lnTo>
                    <a:lnTo>
                      <a:pt x="1803511" y="2165576"/>
                    </a:lnTo>
                    <a:cubicBezTo>
                      <a:pt x="1714662" y="2222487"/>
                      <a:pt x="1617697" y="2265607"/>
                      <a:pt x="1515923" y="2293449"/>
                    </a:cubicBezTo>
                    <a:lnTo>
                      <a:pt x="1461888" y="2563616"/>
                    </a:lnTo>
                    <a:lnTo>
                      <a:pt x="995772" y="2563616"/>
                    </a:lnTo>
                    <a:lnTo>
                      <a:pt x="977998" y="2296916"/>
                    </a:lnTo>
                    <a:cubicBezTo>
                      <a:pt x="864032" y="2267750"/>
                      <a:pt x="755799" y="2219554"/>
                      <a:pt x="657892" y="2154336"/>
                    </a:cubicBezTo>
                    <a:lnTo>
                      <a:pt x="423720" y="2288219"/>
                    </a:lnTo>
                    <a:lnTo>
                      <a:pt x="190662" y="2012785"/>
                    </a:lnTo>
                    <a:lnTo>
                      <a:pt x="343281" y="1826247"/>
                    </a:lnTo>
                    <a:cubicBezTo>
                      <a:pt x="297169" y="1750628"/>
                      <a:pt x="260873" y="1669447"/>
                      <a:pt x="235268" y="1584655"/>
                    </a:cubicBezTo>
                    <a:lnTo>
                      <a:pt x="0" y="1567853"/>
                    </a:lnTo>
                    <a:lnTo>
                      <a:pt x="0" y="974617"/>
                    </a:lnTo>
                    <a:lnTo>
                      <a:pt x="242259" y="958425"/>
                    </a:lnTo>
                    <a:cubicBezTo>
                      <a:pt x="269210" y="874862"/>
                      <a:pt x="306575" y="795033"/>
                      <a:pt x="353473" y="720804"/>
                    </a:cubicBezTo>
                    <a:lnTo>
                      <a:pt x="211846" y="550869"/>
                    </a:lnTo>
                    <a:lnTo>
                      <a:pt x="466096" y="254251"/>
                    </a:lnTo>
                    <a:lnTo>
                      <a:pt x="678504" y="395869"/>
                    </a:lnTo>
                    <a:cubicBezTo>
                      <a:pt x="772639" y="336050"/>
                      <a:pt x="875757" y="291716"/>
                      <a:pt x="983932" y="264557"/>
                    </a:cubicBezTo>
                    <a:lnTo>
                      <a:pt x="1017003" y="0"/>
                    </a:lnTo>
                    <a:lnTo>
                      <a:pt x="1504302" y="0"/>
                    </a:lnTo>
                    <a:lnTo>
                      <a:pt x="1538888" y="276673"/>
                    </a:lnTo>
                    <a:cubicBezTo>
                      <a:pt x="1642567" y="307599"/>
                      <a:pt x="1740808" y="354441"/>
                      <a:pt x="1830105" y="415528"/>
                    </a:cubicBezTo>
                    <a:lnTo>
                      <a:pt x="2033940" y="296618"/>
                    </a:lnTo>
                    <a:lnTo>
                      <a:pt x="2309374" y="572053"/>
                    </a:lnTo>
                    <a:lnTo>
                      <a:pt x="1890551" y="990876"/>
                    </a:lnTo>
                    <a:cubicBezTo>
                      <a:pt x="1735722" y="637127"/>
                      <a:pt x="1323442" y="475869"/>
                      <a:pt x="969693" y="630698"/>
                    </a:cubicBezTo>
                    <a:cubicBezTo>
                      <a:pt x="615944" y="785527"/>
                      <a:pt x="454683" y="1197807"/>
                      <a:pt x="609514" y="1551556"/>
                    </a:cubicBezTo>
                    <a:cubicBezTo>
                      <a:pt x="720871" y="1805997"/>
                      <a:pt x="972283" y="1970399"/>
                      <a:pt x="1250023" y="1970399"/>
                    </a:cubicBezTo>
                    <a:cubicBezTo>
                      <a:pt x="1514875" y="1970399"/>
                      <a:pt x="1754657" y="1830495"/>
                      <a:pt x="1913573" y="1558042"/>
                    </a:cubicBezTo>
                    <a:lnTo>
                      <a:pt x="2652894" y="723243"/>
                    </a:lnTo>
                    <a:lnTo>
                      <a:pt x="2491588" y="529676"/>
                    </a:lnTo>
                    <a:lnTo>
                      <a:pt x="2724646" y="254241"/>
                    </a:lnTo>
                    <a:lnTo>
                      <a:pt x="2976267" y="398069"/>
                    </a:lnTo>
                    <a:cubicBezTo>
                      <a:pt x="3065117" y="341156"/>
                      <a:pt x="3162081" y="298045"/>
                      <a:pt x="3263856" y="270205"/>
                    </a:cubicBezTo>
                    <a:lnTo>
                      <a:pt x="3317881" y="38"/>
                    </a:lnTo>
                    <a:lnTo>
                      <a:pt x="3784006" y="38"/>
                    </a:lnTo>
                    <a:lnTo>
                      <a:pt x="3801780" y="266738"/>
                    </a:lnTo>
                    <a:cubicBezTo>
                      <a:pt x="3915747" y="295896"/>
                      <a:pt x="4023979" y="344101"/>
                      <a:pt x="4121887" y="409318"/>
                    </a:cubicBezTo>
                    <a:lnTo>
                      <a:pt x="4356059" y="275501"/>
                    </a:lnTo>
                    <a:lnTo>
                      <a:pt x="4589145" y="550869"/>
                    </a:lnTo>
                    <a:lnTo>
                      <a:pt x="4436526" y="737407"/>
                    </a:lnTo>
                    <a:cubicBezTo>
                      <a:pt x="4482646" y="813025"/>
                      <a:pt x="4518946" y="894207"/>
                      <a:pt x="4544559" y="978999"/>
                    </a:cubicBezTo>
                    <a:close/>
                  </a:path>
                </a:pathLst>
              </a:custGeom>
              <a:solidFill>
                <a:srgbClr val="FFFFFF"/>
              </a:solidFill>
              <a:ln w="9525" cap="flat">
                <a:noFill/>
                <a:prstDash val="solid"/>
                <a:miter/>
              </a:ln>
            </p:spPr>
            <p:txBody>
              <a:bodyPr rtlCol="0" anchor="ctr"/>
              <a:lstStyle/>
              <a:p>
                <a:endParaRPr lang="en-IN" sz="2400"/>
              </a:p>
            </p:txBody>
          </p:sp>
          <p:sp>
            <p:nvSpPr>
              <p:cNvPr id="18" name="Freeform: Shape 17">
                <a:extLst>
                  <a:ext uri="{FF2B5EF4-FFF2-40B4-BE49-F238E27FC236}">
                    <a16:creationId xmlns:a16="http://schemas.microsoft.com/office/drawing/2014/main" id="{1972B5A3-7013-BD75-F75F-B02419DADE1E}"/>
                  </a:ext>
                </a:extLst>
              </p:cNvPr>
              <p:cNvSpPr/>
              <p:nvPr/>
            </p:nvSpPr>
            <p:spPr>
              <a:xfrm>
                <a:off x="8092875" y="210836"/>
                <a:ext cx="118478" cy="144993"/>
              </a:xfrm>
              <a:custGeom>
                <a:avLst/>
                <a:gdLst>
                  <a:gd name="connsiteX0" fmla="*/ 635723 w 890099"/>
                  <a:gd name="connsiteY0" fmla="*/ 812844 h 1089298"/>
                  <a:gd name="connsiteX1" fmla="*/ 635723 w 890099"/>
                  <a:gd name="connsiteY1" fmla="*/ 1089298 h 1089298"/>
                  <a:gd name="connsiteX2" fmla="*/ 296728 w 890099"/>
                  <a:gd name="connsiteY2" fmla="*/ 1089298 h 1089298"/>
                  <a:gd name="connsiteX3" fmla="*/ 296728 w 890099"/>
                  <a:gd name="connsiteY3" fmla="*/ 830380 h 1089298"/>
                  <a:gd name="connsiteX4" fmla="*/ 25465 w 890099"/>
                  <a:gd name="connsiteY4" fmla="*/ 263176 h 1089298"/>
                  <a:gd name="connsiteX5" fmla="*/ 275563 w 890099"/>
                  <a:gd name="connsiteY5" fmla="*/ 0 h 1089298"/>
                  <a:gd name="connsiteX6" fmla="*/ 275563 w 890099"/>
                  <a:gd name="connsiteY6" fmla="*/ 432502 h 1089298"/>
                  <a:gd name="connsiteX7" fmla="*/ 466254 w 890099"/>
                  <a:gd name="connsiteY7" fmla="*/ 538439 h 1089298"/>
                  <a:gd name="connsiteX8" fmla="*/ 635799 w 890099"/>
                  <a:gd name="connsiteY8" fmla="*/ 432502 h 1089298"/>
                  <a:gd name="connsiteX9" fmla="*/ 635799 w 890099"/>
                  <a:gd name="connsiteY9" fmla="*/ 9773 h 1089298"/>
                  <a:gd name="connsiteX10" fmla="*/ 847301 w 890099"/>
                  <a:gd name="connsiteY10" fmla="*/ 601304 h 1089298"/>
                  <a:gd name="connsiteX11" fmla="*/ 635723 w 890099"/>
                  <a:gd name="connsiteY11" fmla="*/ 812844 h 10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099" h="1089298">
                    <a:moveTo>
                      <a:pt x="635723" y="812844"/>
                    </a:moveTo>
                    <a:lnTo>
                      <a:pt x="635723" y="1089298"/>
                    </a:lnTo>
                    <a:lnTo>
                      <a:pt x="296728" y="1089298"/>
                    </a:lnTo>
                    <a:lnTo>
                      <a:pt x="296728" y="830380"/>
                    </a:lnTo>
                    <a:cubicBezTo>
                      <a:pt x="65194" y="748655"/>
                      <a:pt x="-56250" y="494709"/>
                      <a:pt x="25465" y="263176"/>
                    </a:cubicBezTo>
                    <a:cubicBezTo>
                      <a:pt x="67585" y="143856"/>
                      <a:pt x="158549" y="48139"/>
                      <a:pt x="275563" y="0"/>
                    </a:cubicBezTo>
                    <a:lnTo>
                      <a:pt x="275563" y="432502"/>
                    </a:lnTo>
                    <a:lnTo>
                      <a:pt x="466254" y="538439"/>
                    </a:lnTo>
                    <a:lnTo>
                      <a:pt x="635799" y="432502"/>
                    </a:lnTo>
                    <a:lnTo>
                      <a:pt x="635799" y="9773"/>
                    </a:lnTo>
                    <a:cubicBezTo>
                      <a:pt x="857550" y="114710"/>
                      <a:pt x="952248" y="379552"/>
                      <a:pt x="847301" y="601304"/>
                    </a:cubicBezTo>
                    <a:cubicBezTo>
                      <a:pt x="803363" y="694163"/>
                      <a:pt x="728591" y="768915"/>
                      <a:pt x="635723" y="812844"/>
                    </a:cubicBezTo>
                    <a:close/>
                  </a:path>
                </a:pathLst>
              </a:custGeom>
              <a:solidFill>
                <a:srgbClr val="1376BC"/>
              </a:solidFill>
              <a:ln w="9525" cap="flat">
                <a:noFill/>
                <a:prstDash val="solid"/>
                <a:miter/>
              </a:ln>
            </p:spPr>
            <p:txBody>
              <a:bodyPr rtlCol="0" anchor="ctr"/>
              <a:lstStyle/>
              <a:p>
                <a:endParaRPr lang="en-IN" sz="2400"/>
              </a:p>
            </p:txBody>
          </p:sp>
        </p:grpSp>
        <p:grpSp>
          <p:nvGrpSpPr>
            <p:cNvPr id="6" name="Group 5">
              <a:extLst>
                <a:ext uri="{FF2B5EF4-FFF2-40B4-BE49-F238E27FC236}">
                  <a16:creationId xmlns:a16="http://schemas.microsoft.com/office/drawing/2014/main" id="{F1DD44BB-6734-FBCE-84F5-C350DF912EF8}"/>
                </a:ext>
              </a:extLst>
            </p:cNvPr>
            <p:cNvGrpSpPr/>
            <p:nvPr userDrawn="1"/>
          </p:nvGrpSpPr>
          <p:grpSpPr>
            <a:xfrm>
              <a:off x="8322300" y="117848"/>
              <a:ext cx="878497" cy="346249"/>
              <a:chOff x="8322300" y="117848"/>
              <a:chExt cx="878497" cy="346249"/>
            </a:xfrm>
          </p:grpSpPr>
          <p:sp>
            <p:nvSpPr>
              <p:cNvPr id="7" name="TextBox 6">
                <a:extLst>
                  <a:ext uri="{FF2B5EF4-FFF2-40B4-BE49-F238E27FC236}">
                    <a16:creationId xmlns:a16="http://schemas.microsoft.com/office/drawing/2014/main" id="{BD4318DE-DC02-1671-86E6-FE2E8756866E}"/>
                  </a:ext>
                </a:extLst>
              </p:cNvPr>
              <p:cNvSpPr txBox="1"/>
              <p:nvPr userDrawn="1"/>
            </p:nvSpPr>
            <p:spPr>
              <a:xfrm>
                <a:off x="8322300" y="117848"/>
                <a:ext cx="878497" cy="346249"/>
              </a:xfrm>
              <a:prstGeom prst="rect">
                <a:avLst/>
              </a:prstGeom>
              <a:noFill/>
            </p:spPr>
            <p:txBody>
              <a:bodyPr wrap="square" rtlCol="0">
                <a:spAutoFit/>
              </a:bodyPr>
              <a:lstStyle/>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CHANGE </a:t>
                </a:r>
              </a:p>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EXCELLENCE</a:t>
                </a:r>
              </a:p>
            </p:txBody>
          </p:sp>
          <p:cxnSp>
            <p:nvCxnSpPr>
              <p:cNvPr id="8" name="Straight Connector 7">
                <a:extLst>
                  <a:ext uri="{FF2B5EF4-FFF2-40B4-BE49-F238E27FC236}">
                    <a16:creationId xmlns:a16="http://schemas.microsoft.com/office/drawing/2014/main" id="{4FAF0694-6E3D-085D-62CC-AE87CDADB356}"/>
                  </a:ext>
                </a:extLst>
              </p:cNvPr>
              <p:cNvCxnSpPr/>
              <p:nvPr userDrawn="1"/>
            </p:nvCxnSpPr>
            <p:spPr>
              <a:xfrm>
                <a:off x="8362021" y="146172"/>
                <a:ext cx="0" cy="2743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76813093"/>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atement purple">
    <p:bg>
      <p:bgPr>
        <a:solidFill>
          <a:srgbClr val="612CB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379881" y="3438305"/>
            <a:ext cx="9201151" cy="2676747"/>
          </a:xfrm>
          <a:prstGeom prst="rect">
            <a:avLst/>
          </a:prstGeom>
        </p:spPr>
        <p:txBody>
          <a:bodyPr wrap="square" lIns="0" tIns="0" rIns="0" bIns="0" anchor="t" anchorCtr="0">
            <a:noAutofit/>
          </a:bodyPr>
          <a:lstStyle>
            <a:lvl1pPr>
              <a:lnSpc>
                <a:spcPct val="90000"/>
              </a:lnSpc>
              <a:defRPr sz="5400">
                <a:solidFill>
                  <a:schemeClr val="tx2"/>
                </a:solidFill>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10" name="Rectangle 9">
            <a:extLst>
              <a:ext uri="{FF2B5EF4-FFF2-40B4-BE49-F238E27FC236}">
                <a16:creationId xmlns:a16="http://schemas.microsoft.com/office/drawing/2014/main" id="{06CBAE8D-A442-4706-952E-6CCFA561BE14}"/>
              </a:ext>
              <a:ext uri="{C183D7F6-B498-43B3-948B-1728B52AA6E4}">
                <adec:decorative xmlns:adec="http://schemas.microsoft.com/office/drawing/2017/decorative" val="1"/>
              </a:ext>
            </a:extLst>
          </p:cNvPr>
          <p:cNvSpPr>
            <a:spLocks noChangeAspect="1"/>
          </p:cNvSpPr>
          <p:nvPr userDrawn="1"/>
        </p:nvSpPr>
        <p:spPr>
          <a:xfrm>
            <a:off x="379879" y="2914651"/>
            <a:ext cx="457200" cy="114300"/>
          </a:xfrm>
          <a:prstGeom prst="rect">
            <a:avLst/>
          </a:prstGeom>
          <a:solidFill>
            <a:srgbClr val="BEA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grpSp>
        <p:nvGrpSpPr>
          <p:cNvPr id="4" name="Group 3">
            <a:extLst>
              <a:ext uri="{FF2B5EF4-FFF2-40B4-BE49-F238E27FC236}">
                <a16:creationId xmlns:a16="http://schemas.microsoft.com/office/drawing/2014/main" id="{A4797CBE-726C-C471-2B4D-7C1D8AFB1F26}"/>
              </a:ext>
            </a:extLst>
          </p:cNvPr>
          <p:cNvGrpSpPr/>
          <p:nvPr userDrawn="1"/>
        </p:nvGrpSpPr>
        <p:grpSpPr>
          <a:xfrm>
            <a:off x="10162046" y="132296"/>
            <a:ext cx="2029956" cy="475256"/>
            <a:chOff x="7678330" y="107655"/>
            <a:chExt cx="1522467" cy="356442"/>
          </a:xfrm>
        </p:grpSpPr>
        <p:grpSp>
          <p:nvGrpSpPr>
            <p:cNvPr id="5" name="Group 4">
              <a:extLst>
                <a:ext uri="{FF2B5EF4-FFF2-40B4-BE49-F238E27FC236}">
                  <a16:creationId xmlns:a16="http://schemas.microsoft.com/office/drawing/2014/main" id="{9BFC70E8-FC23-6B34-E7F0-8BF0B165F9F9}"/>
                </a:ext>
              </a:extLst>
            </p:cNvPr>
            <p:cNvGrpSpPr/>
            <p:nvPr userDrawn="1"/>
          </p:nvGrpSpPr>
          <p:grpSpPr>
            <a:xfrm>
              <a:off x="7678330" y="107655"/>
              <a:ext cx="636222" cy="341239"/>
              <a:chOff x="7678330" y="107655"/>
              <a:chExt cx="636222" cy="341239"/>
            </a:xfrm>
          </p:grpSpPr>
          <p:sp>
            <p:nvSpPr>
              <p:cNvPr id="15" name="Freeform: Shape 14">
                <a:extLst>
                  <a:ext uri="{FF2B5EF4-FFF2-40B4-BE49-F238E27FC236}">
                    <a16:creationId xmlns:a16="http://schemas.microsoft.com/office/drawing/2014/main" id="{A78D1D35-692F-D21F-7369-3274478DF5F4}"/>
                  </a:ext>
                </a:extLst>
              </p:cNvPr>
              <p:cNvSpPr/>
              <p:nvPr/>
            </p:nvSpPr>
            <p:spPr>
              <a:xfrm>
                <a:off x="7781874" y="215555"/>
                <a:ext cx="63217" cy="63212"/>
              </a:xfrm>
              <a:custGeom>
                <a:avLst/>
                <a:gdLst>
                  <a:gd name="connsiteX0" fmla="*/ 405251 w 474938"/>
                  <a:gd name="connsiteY0" fmla="*/ 405225 h 474898"/>
                  <a:gd name="connsiteX1" fmla="*/ 69694 w 474938"/>
                  <a:gd name="connsiteY1" fmla="*/ 405577 h 474898"/>
                  <a:gd name="connsiteX2" fmla="*/ 505 w 474938"/>
                  <a:gd name="connsiteY2" fmla="*/ 252825 h 474898"/>
                  <a:gd name="connsiteX3" fmla="*/ 114 w 474938"/>
                  <a:gd name="connsiteY3" fmla="*/ 252825 h 474898"/>
                  <a:gd name="connsiteX4" fmla="*/ 114 w 474938"/>
                  <a:gd name="connsiteY4" fmla="*/ 244614 h 474898"/>
                  <a:gd name="connsiteX5" fmla="*/ 114 w 474938"/>
                  <a:gd name="connsiteY5" fmla="*/ 229831 h 474898"/>
                  <a:gd name="connsiteX6" fmla="*/ 114 w 474938"/>
                  <a:gd name="connsiteY6" fmla="*/ 393 h 474898"/>
                  <a:gd name="connsiteX7" fmla="*/ 223523 w 474938"/>
                  <a:gd name="connsiteY7" fmla="*/ 393 h 474898"/>
                  <a:gd name="connsiteX8" fmla="*/ 251060 w 474938"/>
                  <a:gd name="connsiteY8" fmla="*/ 393 h 474898"/>
                  <a:gd name="connsiteX9" fmla="*/ 252594 w 474938"/>
                  <a:gd name="connsiteY9" fmla="*/ 393 h 474898"/>
                  <a:gd name="connsiteX10" fmla="*/ 252594 w 474938"/>
                  <a:gd name="connsiteY10" fmla="*/ 469 h 474898"/>
                  <a:gd name="connsiteX11" fmla="*/ 474459 w 474938"/>
                  <a:gd name="connsiteY11" fmla="*/ 252196 h 474898"/>
                  <a:gd name="connsiteX12" fmla="*/ 405251 w 474938"/>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8" h="474898">
                    <a:moveTo>
                      <a:pt x="405251" y="405225"/>
                    </a:moveTo>
                    <a:cubicBezTo>
                      <a:pt x="312687" y="497988"/>
                      <a:pt x="162449" y="498141"/>
                      <a:pt x="69694" y="405577"/>
                    </a:cubicBezTo>
                    <a:cubicBezTo>
                      <a:pt x="28804" y="364781"/>
                      <a:pt x="4210" y="310470"/>
                      <a:pt x="505" y="252825"/>
                    </a:cubicBezTo>
                    <a:lnTo>
                      <a:pt x="114" y="252825"/>
                    </a:lnTo>
                    <a:lnTo>
                      <a:pt x="114" y="244614"/>
                    </a:lnTo>
                    <a:cubicBezTo>
                      <a:pt x="-38" y="239680"/>
                      <a:pt x="-38" y="234765"/>
                      <a:pt x="114" y="229831"/>
                    </a:cubicBezTo>
                    <a:lnTo>
                      <a:pt x="114" y="393"/>
                    </a:lnTo>
                    <a:lnTo>
                      <a:pt x="223523" y="393"/>
                    </a:lnTo>
                    <a:cubicBezTo>
                      <a:pt x="232696" y="-131"/>
                      <a:pt x="241887" y="-131"/>
                      <a:pt x="251060" y="393"/>
                    </a:cubicBezTo>
                    <a:lnTo>
                      <a:pt x="252594" y="393"/>
                    </a:lnTo>
                    <a:lnTo>
                      <a:pt x="252594" y="469"/>
                    </a:lnTo>
                    <a:cubicBezTo>
                      <a:pt x="383372" y="8718"/>
                      <a:pt x="482708" y="121418"/>
                      <a:pt x="474459" y="252196"/>
                    </a:cubicBezTo>
                    <a:cubicBezTo>
                      <a:pt x="470821" y="309936"/>
                      <a:pt x="446208" y="364362"/>
                      <a:pt x="405251" y="405225"/>
                    </a:cubicBezTo>
                    <a:close/>
                  </a:path>
                </a:pathLst>
              </a:custGeom>
              <a:solidFill>
                <a:srgbClr val="1376BC"/>
              </a:solidFill>
              <a:ln w="9525" cap="flat">
                <a:noFill/>
                <a:prstDash val="solid"/>
                <a:miter/>
              </a:ln>
            </p:spPr>
            <p:txBody>
              <a:bodyPr rtlCol="0" anchor="ctr"/>
              <a:lstStyle/>
              <a:p>
                <a:endParaRPr lang="en-IN" sz="2400"/>
              </a:p>
            </p:txBody>
          </p:sp>
          <p:sp>
            <p:nvSpPr>
              <p:cNvPr id="16" name="Freeform: Shape 15">
                <a:extLst>
                  <a:ext uri="{FF2B5EF4-FFF2-40B4-BE49-F238E27FC236}">
                    <a16:creationId xmlns:a16="http://schemas.microsoft.com/office/drawing/2014/main" id="{BA750C82-5058-C52B-69BE-0FC4D9B46EFB}"/>
                  </a:ext>
                </a:extLst>
              </p:cNvPr>
              <p:cNvSpPr/>
              <p:nvPr/>
            </p:nvSpPr>
            <p:spPr>
              <a:xfrm>
                <a:off x="7844538" y="215555"/>
                <a:ext cx="63217" cy="63212"/>
              </a:xfrm>
              <a:custGeom>
                <a:avLst/>
                <a:gdLst>
                  <a:gd name="connsiteX0" fmla="*/ 69687 w 474937"/>
                  <a:gd name="connsiteY0" fmla="*/ 405225 h 474898"/>
                  <a:gd name="connsiteX1" fmla="*/ 405244 w 474937"/>
                  <a:gd name="connsiteY1" fmla="*/ 405577 h 474898"/>
                  <a:gd name="connsiteX2" fmla="*/ 474433 w 474937"/>
                  <a:gd name="connsiteY2" fmla="*/ 252825 h 474898"/>
                  <a:gd name="connsiteX3" fmla="*/ 474824 w 474937"/>
                  <a:gd name="connsiteY3" fmla="*/ 252825 h 474898"/>
                  <a:gd name="connsiteX4" fmla="*/ 474824 w 474937"/>
                  <a:gd name="connsiteY4" fmla="*/ 244614 h 474898"/>
                  <a:gd name="connsiteX5" fmla="*/ 474824 w 474937"/>
                  <a:gd name="connsiteY5" fmla="*/ 229831 h 474898"/>
                  <a:gd name="connsiteX6" fmla="*/ 474824 w 474937"/>
                  <a:gd name="connsiteY6" fmla="*/ 393 h 474898"/>
                  <a:gd name="connsiteX7" fmla="*/ 251415 w 474937"/>
                  <a:gd name="connsiteY7" fmla="*/ 393 h 474898"/>
                  <a:gd name="connsiteX8" fmla="*/ 223869 w 474937"/>
                  <a:gd name="connsiteY8" fmla="*/ 393 h 474898"/>
                  <a:gd name="connsiteX9" fmla="*/ 222345 w 474937"/>
                  <a:gd name="connsiteY9" fmla="*/ 393 h 474898"/>
                  <a:gd name="connsiteX10" fmla="*/ 222345 w 474937"/>
                  <a:gd name="connsiteY10" fmla="*/ 469 h 474898"/>
                  <a:gd name="connsiteX11" fmla="*/ 479 w 474937"/>
                  <a:gd name="connsiteY11" fmla="*/ 252196 h 474898"/>
                  <a:gd name="connsiteX12" fmla="*/ 69687 w 474937"/>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7" h="474898">
                    <a:moveTo>
                      <a:pt x="69687" y="405225"/>
                    </a:moveTo>
                    <a:cubicBezTo>
                      <a:pt x="162251" y="497988"/>
                      <a:pt x="312489" y="498141"/>
                      <a:pt x="405244" y="405577"/>
                    </a:cubicBezTo>
                    <a:cubicBezTo>
                      <a:pt x="446134" y="364781"/>
                      <a:pt x="470728" y="310470"/>
                      <a:pt x="474433" y="252825"/>
                    </a:cubicBezTo>
                    <a:lnTo>
                      <a:pt x="474824" y="252825"/>
                    </a:lnTo>
                    <a:lnTo>
                      <a:pt x="474824" y="244614"/>
                    </a:lnTo>
                    <a:cubicBezTo>
                      <a:pt x="474976" y="239680"/>
                      <a:pt x="474976" y="234765"/>
                      <a:pt x="474824" y="229831"/>
                    </a:cubicBezTo>
                    <a:lnTo>
                      <a:pt x="474824" y="393"/>
                    </a:lnTo>
                    <a:lnTo>
                      <a:pt x="251415" y="393"/>
                    </a:lnTo>
                    <a:cubicBezTo>
                      <a:pt x="242242" y="-131"/>
                      <a:pt x="233041" y="-131"/>
                      <a:pt x="223869" y="393"/>
                    </a:cubicBezTo>
                    <a:lnTo>
                      <a:pt x="222345" y="393"/>
                    </a:lnTo>
                    <a:lnTo>
                      <a:pt x="222345" y="469"/>
                    </a:lnTo>
                    <a:cubicBezTo>
                      <a:pt x="91566" y="8718"/>
                      <a:pt x="-7770" y="121418"/>
                      <a:pt x="479" y="252196"/>
                    </a:cubicBezTo>
                    <a:cubicBezTo>
                      <a:pt x="4117" y="309936"/>
                      <a:pt x="28730" y="364362"/>
                      <a:pt x="69687" y="405225"/>
                    </a:cubicBezTo>
                    <a:close/>
                  </a:path>
                </a:pathLst>
              </a:custGeom>
              <a:solidFill>
                <a:srgbClr val="6FA643"/>
              </a:solidFill>
              <a:ln w="9525" cap="flat">
                <a:noFill/>
                <a:prstDash val="solid"/>
                <a:miter/>
              </a:ln>
            </p:spPr>
            <p:txBody>
              <a:bodyPr rtlCol="0" anchor="ctr"/>
              <a:lstStyle/>
              <a:p>
                <a:endParaRPr lang="en-IN" sz="2400"/>
              </a:p>
            </p:txBody>
          </p:sp>
          <p:sp>
            <p:nvSpPr>
              <p:cNvPr id="17" name="Freeform: Shape 16">
                <a:extLst>
                  <a:ext uri="{FF2B5EF4-FFF2-40B4-BE49-F238E27FC236}">
                    <a16:creationId xmlns:a16="http://schemas.microsoft.com/office/drawing/2014/main" id="{47D4684A-C180-46D5-1C3A-F7021DC494F7}"/>
                  </a:ext>
                </a:extLst>
              </p:cNvPr>
              <p:cNvSpPr/>
              <p:nvPr/>
            </p:nvSpPr>
            <p:spPr>
              <a:xfrm>
                <a:off x="7781874" y="275478"/>
                <a:ext cx="63213" cy="63214"/>
              </a:xfrm>
              <a:custGeom>
                <a:avLst/>
                <a:gdLst>
                  <a:gd name="connsiteX0" fmla="*/ 405251 w 474902"/>
                  <a:gd name="connsiteY0" fmla="*/ 69679 h 474910"/>
                  <a:gd name="connsiteX1" fmla="*/ 69694 w 474902"/>
                  <a:gd name="connsiteY1" fmla="*/ 69317 h 474910"/>
                  <a:gd name="connsiteX2" fmla="*/ 505 w 474902"/>
                  <a:gd name="connsiteY2" fmla="*/ 222031 h 474910"/>
                  <a:gd name="connsiteX3" fmla="*/ 114 w 474902"/>
                  <a:gd name="connsiteY3" fmla="*/ 222031 h 474910"/>
                  <a:gd name="connsiteX4" fmla="*/ 114 w 474902"/>
                  <a:gd name="connsiteY4" fmla="*/ 230242 h 474910"/>
                  <a:gd name="connsiteX5" fmla="*/ 114 w 474902"/>
                  <a:gd name="connsiteY5" fmla="*/ 245025 h 474910"/>
                  <a:gd name="connsiteX6" fmla="*/ 114 w 474902"/>
                  <a:gd name="connsiteY6" fmla="*/ 474511 h 474910"/>
                  <a:gd name="connsiteX7" fmla="*/ 223523 w 474902"/>
                  <a:gd name="connsiteY7" fmla="*/ 474511 h 474910"/>
                  <a:gd name="connsiteX8" fmla="*/ 251060 w 474902"/>
                  <a:gd name="connsiteY8" fmla="*/ 474511 h 474910"/>
                  <a:gd name="connsiteX9" fmla="*/ 252594 w 474902"/>
                  <a:gd name="connsiteY9" fmla="*/ 474511 h 474910"/>
                  <a:gd name="connsiteX10" fmla="*/ 252594 w 474902"/>
                  <a:gd name="connsiteY10" fmla="*/ 474396 h 474910"/>
                  <a:gd name="connsiteX11" fmla="*/ 474421 w 474902"/>
                  <a:gd name="connsiteY11" fmla="*/ 222632 h 474910"/>
                  <a:gd name="connsiteX12" fmla="*/ 4052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405251" y="69679"/>
                    </a:moveTo>
                    <a:cubicBezTo>
                      <a:pt x="312687" y="-23085"/>
                      <a:pt x="162449" y="-23247"/>
                      <a:pt x="69694" y="69317"/>
                    </a:cubicBezTo>
                    <a:cubicBezTo>
                      <a:pt x="28813" y="110113"/>
                      <a:pt x="4220" y="164405"/>
                      <a:pt x="505" y="222031"/>
                    </a:cubicBezTo>
                    <a:lnTo>
                      <a:pt x="114" y="222031"/>
                    </a:lnTo>
                    <a:lnTo>
                      <a:pt x="114" y="230242"/>
                    </a:lnTo>
                    <a:cubicBezTo>
                      <a:pt x="-38" y="235176"/>
                      <a:pt x="-38" y="240100"/>
                      <a:pt x="114" y="245025"/>
                    </a:cubicBezTo>
                    <a:lnTo>
                      <a:pt x="114" y="474511"/>
                    </a:lnTo>
                    <a:lnTo>
                      <a:pt x="223523" y="474511"/>
                    </a:lnTo>
                    <a:cubicBezTo>
                      <a:pt x="232696" y="475044"/>
                      <a:pt x="241887" y="475044"/>
                      <a:pt x="251060" y="474511"/>
                    </a:cubicBezTo>
                    <a:lnTo>
                      <a:pt x="252594" y="474511"/>
                    </a:lnTo>
                    <a:lnTo>
                      <a:pt x="252594" y="474396"/>
                    </a:lnTo>
                    <a:cubicBezTo>
                      <a:pt x="383372" y="466129"/>
                      <a:pt x="482689" y="353410"/>
                      <a:pt x="474421" y="222632"/>
                    </a:cubicBezTo>
                    <a:cubicBezTo>
                      <a:pt x="470773" y="164919"/>
                      <a:pt x="446180" y="110532"/>
                      <a:pt x="405251" y="69679"/>
                    </a:cubicBezTo>
                    <a:close/>
                  </a:path>
                </a:pathLst>
              </a:custGeom>
              <a:solidFill>
                <a:srgbClr val="818282"/>
              </a:solidFill>
              <a:ln w="9525" cap="flat">
                <a:noFill/>
                <a:prstDash val="solid"/>
                <a:miter/>
              </a:ln>
            </p:spPr>
            <p:txBody>
              <a:bodyPr rtlCol="0" anchor="ctr"/>
              <a:lstStyle/>
              <a:p>
                <a:endParaRPr lang="en-IN" sz="2400"/>
              </a:p>
            </p:txBody>
          </p:sp>
          <p:sp>
            <p:nvSpPr>
              <p:cNvPr id="18" name="Freeform: Shape 17">
                <a:extLst>
                  <a:ext uri="{FF2B5EF4-FFF2-40B4-BE49-F238E27FC236}">
                    <a16:creationId xmlns:a16="http://schemas.microsoft.com/office/drawing/2014/main" id="{D9F088F8-2867-7139-AF90-604E6E4901EF}"/>
                  </a:ext>
                </a:extLst>
              </p:cNvPr>
              <p:cNvSpPr/>
              <p:nvPr/>
            </p:nvSpPr>
            <p:spPr>
              <a:xfrm>
                <a:off x="7844543" y="275478"/>
                <a:ext cx="63213" cy="63214"/>
              </a:xfrm>
              <a:custGeom>
                <a:avLst/>
                <a:gdLst>
                  <a:gd name="connsiteX0" fmla="*/ 69651 w 474902"/>
                  <a:gd name="connsiteY0" fmla="*/ 69679 h 474910"/>
                  <a:gd name="connsiteX1" fmla="*/ 405208 w 474902"/>
                  <a:gd name="connsiteY1" fmla="*/ 69317 h 474910"/>
                  <a:gd name="connsiteX2" fmla="*/ 474397 w 474902"/>
                  <a:gd name="connsiteY2" fmla="*/ 222031 h 474910"/>
                  <a:gd name="connsiteX3" fmla="*/ 474788 w 474902"/>
                  <a:gd name="connsiteY3" fmla="*/ 222031 h 474910"/>
                  <a:gd name="connsiteX4" fmla="*/ 474788 w 474902"/>
                  <a:gd name="connsiteY4" fmla="*/ 230242 h 474910"/>
                  <a:gd name="connsiteX5" fmla="*/ 474788 w 474902"/>
                  <a:gd name="connsiteY5" fmla="*/ 245025 h 474910"/>
                  <a:gd name="connsiteX6" fmla="*/ 474788 w 474902"/>
                  <a:gd name="connsiteY6" fmla="*/ 474511 h 474910"/>
                  <a:gd name="connsiteX7" fmla="*/ 251379 w 474902"/>
                  <a:gd name="connsiteY7" fmla="*/ 474511 h 474910"/>
                  <a:gd name="connsiteX8" fmla="*/ 223833 w 474902"/>
                  <a:gd name="connsiteY8" fmla="*/ 474511 h 474910"/>
                  <a:gd name="connsiteX9" fmla="*/ 222309 w 474902"/>
                  <a:gd name="connsiteY9" fmla="*/ 474511 h 474910"/>
                  <a:gd name="connsiteX10" fmla="*/ 222309 w 474902"/>
                  <a:gd name="connsiteY10" fmla="*/ 474396 h 474910"/>
                  <a:gd name="connsiteX11" fmla="*/ 481 w 474902"/>
                  <a:gd name="connsiteY11" fmla="*/ 222632 h 474910"/>
                  <a:gd name="connsiteX12" fmla="*/ 696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69651" y="69679"/>
                    </a:moveTo>
                    <a:cubicBezTo>
                      <a:pt x="162215" y="-23085"/>
                      <a:pt x="312453" y="-23247"/>
                      <a:pt x="405208" y="69317"/>
                    </a:cubicBezTo>
                    <a:cubicBezTo>
                      <a:pt x="446089" y="110113"/>
                      <a:pt x="470683" y="164405"/>
                      <a:pt x="474397" y="222031"/>
                    </a:cubicBezTo>
                    <a:lnTo>
                      <a:pt x="474788" y="222031"/>
                    </a:lnTo>
                    <a:lnTo>
                      <a:pt x="474788" y="230242"/>
                    </a:lnTo>
                    <a:cubicBezTo>
                      <a:pt x="474940" y="235176"/>
                      <a:pt x="474940" y="240100"/>
                      <a:pt x="474788" y="245025"/>
                    </a:cubicBezTo>
                    <a:lnTo>
                      <a:pt x="474788" y="474511"/>
                    </a:lnTo>
                    <a:lnTo>
                      <a:pt x="251379" y="474511"/>
                    </a:lnTo>
                    <a:cubicBezTo>
                      <a:pt x="242206" y="475044"/>
                      <a:pt x="233005" y="475044"/>
                      <a:pt x="223833" y="474511"/>
                    </a:cubicBezTo>
                    <a:lnTo>
                      <a:pt x="222309" y="474511"/>
                    </a:lnTo>
                    <a:lnTo>
                      <a:pt x="222309" y="474396"/>
                    </a:lnTo>
                    <a:cubicBezTo>
                      <a:pt x="91530" y="466129"/>
                      <a:pt x="-7787" y="353410"/>
                      <a:pt x="481" y="222632"/>
                    </a:cubicBezTo>
                    <a:cubicBezTo>
                      <a:pt x="4129" y="164919"/>
                      <a:pt x="28723" y="110532"/>
                      <a:pt x="69651" y="69679"/>
                    </a:cubicBezTo>
                    <a:close/>
                  </a:path>
                </a:pathLst>
              </a:custGeom>
              <a:solidFill>
                <a:srgbClr val="EE6626"/>
              </a:solidFill>
              <a:ln w="9525" cap="flat">
                <a:noFill/>
                <a:prstDash val="solid"/>
                <a:miter/>
              </a:ln>
            </p:spPr>
            <p:txBody>
              <a:bodyPr rtlCol="0" anchor="ctr"/>
              <a:lstStyle/>
              <a:p>
                <a:endParaRPr lang="en-IN" sz="2400"/>
              </a:p>
            </p:txBody>
          </p:sp>
          <p:sp>
            <p:nvSpPr>
              <p:cNvPr id="19" name="Freeform: Shape 18">
                <a:extLst>
                  <a:ext uri="{FF2B5EF4-FFF2-40B4-BE49-F238E27FC236}">
                    <a16:creationId xmlns:a16="http://schemas.microsoft.com/office/drawing/2014/main" id="{AEE21A13-73F6-9632-87F5-1FE882A684D9}"/>
                  </a:ext>
                </a:extLst>
              </p:cNvPr>
              <p:cNvSpPr/>
              <p:nvPr/>
            </p:nvSpPr>
            <p:spPr>
              <a:xfrm>
                <a:off x="7678330" y="107655"/>
                <a:ext cx="636222" cy="341239"/>
              </a:xfrm>
              <a:custGeom>
                <a:avLst/>
                <a:gdLst>
                  <a:gd name="connsiteX0" fmla="*/ 4779798 w 4779797"/>
                  <a:gd name="connsiteY0" fmla="*/ 995801 h 2563653"/>
                  <a:gd name="connsiteX1" fmla="*/ 4779798 w 4779797"/>
                  <a:gd name="connsiteY1" fmla="*/ 1589037 h 2563653"/>
                  <a:gd name="connsiteX2" fmla="*/ 4537539 w 4779797"/>
                  <a:gd name="connsiteY2" fmla="*/ 1605229 h 2563653"/>
                  <a:gd name="connsiteX3" fmla="*/ 4426268 w 4779797"/>
                  <a:gd name="connsiteY3" fmla="*/ 1842849 h 2563653"/>
                  <a:gd name="connsiteX4" fmla="*/ 4567886 w 4779797"/>
                  <a:gd name="connsiteY4" fmla="*/ 2012804 h 2563653"/>
                  <a:gd name="connsiteX5" fmla="*/ 4313682 w 4779797"/>
                  <a:gd name="connsiteY5" fmla="*/ 2309403 h 2563653"/>
                  <a:gd name="connsiteX6" fmla="*/ 4101275 w 4779797"/>
                  <a:gd name="connsiteY6" fmla="*/ 2167785 h 2563653"/>
                  <a:gd name="connsiteX7" fmla="*/ 3795903 w 4779797"/>
                  <a:gd name="connsiteY7" fmla="*/ 2299088 h 2563653"/>
                  <a:gd name="connsiteX8" fmla="*/ 3762832 w 4779797"/>
                  <a:gd name="connsiteY8" fmla="*/ 2563654 h 2563653"/>
                  <a:gd name="connsiteX9" fmla="*/ 3275533 w 4779797"/>
                  <a:gd name="connsiteY9" fmla="*/ 2563654 h 2563653"/>
                  <a:gd name="connsiteX10" fmla="*/ 3240948 w 4779797"/>
                  <a:gd name="connsiteY10" fmla="*/ 2286972 h 2563653"/>
                  <a:gd name="connsiteX11" fmla="*/ 2949693 w 4779797"/>
                  <a:gd name="connsiteY11" fmla="*/ 2148126 h 2563653"/>
                  <a:gd name="connsiteX12" fmla="*/ 2745858 w 4779797"/>
                  <a:gd name="connsiteY12" fmla="*/ 2267026 h 2563653"/>
                  <a:gd name="connsiteX13" fmla="*/ 2470404 w 4779797"/>
                  <a:gd name="connsiteY13" fmla="*/ 1991592 h 2563653"/>
                  <a:gd name="connsiteX14" fmla="*/ 2889228 w 4779797"/>
                  <a:gd name="connsiteY14" fmla="*/ 1572768 h 2563653"/>
                  <a:gd name="connsiteX15" fmla="*/ 3808390 w 4779797"/>
                  <a:gd name="connsiteY15" fmla="*/ 1924860 h 2563653"/>
                  <a:gd name="connsiteX16" fmla="*/ 4160482 w 4779797"/>
                  <a:gd name="connsiteY16" fmla="*/ 1005697 h 2563653"/>
                  <a:gd name="connsiteX17" fmla="*/ 3241320 w 4779797"/>
                  <a:gd name="connsiteY17" fmla="*/ 653606 h 2563653"/>
                  <a:gd name="connsiteX18" fmla="*/ 3098149 w 4779797"/>
                  <a:gd name="connsiteY18" fmla="*/ 739378 h 2563653"/>
                  <a:gd name="connsiteX19" fmla="*/ 2132028 w 4779797"/>
                  <a:gd name="connsiteY19" fmla="*/ 1846574 h 2563653"/>
                  <a:gd name="connsiteX20" fmla="*/ 2288191 w 4779797"/>
                  <a:gd name="connsiteY20" fmla="*/ 2033969 h 2563653"/>
                  <a:gd name="connsiteX21" fmla="*/ 2055133 w 4779797"/>
                  <a:gd name="connsiteY21" fmla="*/ 2309403 h 2563653"/>
                  <a:gd name="connsiteX22" fmla="*/ 1803511 w 4779797"/>
                  <a:gd name="connsiteY22" fmla="*/ 2165576 h 2563653"/>
                  <a:gd name="connsiteX23" fmla="*/ 1515923 w 4779797"/>
                  <a:gd name="connsiteY23" fmla="*/ 2293449 h 2563653"/>
                  <a:gd name="connsiteX24" fmla="*/ 1461888 w 4779797"/>
                  <a:gd name="connsiteY24" fmla="*/ 2563616 h 2563653"/>
                  <a:gd name="connsiteX25" fmla="*/ 995772 w 4779797"/>
                  <a:gd name="connsiteY25" fmla="*/ 2563616 h 2563653"/>
                  <a:gd name="connsiteX26" fmla="*/ 977998 w 4779797"/>
                  <a:gd name="connsiteY26" fmla="*/ 2296916 h 2563653"/>
                  <a:gd name="connsiteX27" fmla="*/ 657892 w 4779797"/>
                  <a:gd name="connsiteY27" fmla="*/ 2154336 h 2563653"/>
                  <a:gd name="connsiteX28" fmla="*/ 423720 w 4779797"/>
                  <a:gd name="connsiteY28" fmla="*/ 2288219 h 2563653"/>
                  <a:gd name="connsiteX29" fmla="*/ 190662 w 4779797"/>
                  <a:gd name="connsiteY29" fmla="*/ 2012785 h 2563653"/>
                  <a:gd name="connsiteX30" fmla="*/ 343281 w 4779797"/>
                  <a:gd name="connsiteY30" fmla="*/ 1826247 h 2563653"/>
                  <a:gd name="connsiteX31" fmla="*/ 235268 w 4779797"/>
                  <a:gd name="connsiteY31" fmla="*/ 1584655 h 2563653"/>
                  <a:gd name="connsiteX32" fmla="*/ 0 w 4779797"/>
                  <a:gd name="connsiteY32" fmla="*/ 1567853 h 2563653"/>
                  <a:gd name="connsiteX33" fmla="*/ 0 w 4779797"/>
                  <a:gd name="connsiteY33" fmla="*/ 974617 h 2563653"/>
                  <a:gd name="connsiteX34" fmla="*/ 242259 w 4779797"/>
                  <a:gd name="connsiteY34" fmla="*/ 958425 h 2563653"/>
                  <a:gd name="connsiteX35" fmla="*/ 353473 w 4779797"/>
                  <a:gd name="connsiteY35" fmla="*/ 720804 h 2563653"/>
                  <a:gd name="connsiteX36" fmla="*/ 211846 w 4779797"/>
                  <a:gd name="connsiteY36" fmla="*/ 550869 h 2563653"/>
                  <a:gd name="connsiteX37" fmla="*/ 466096 w 4779797"/>
                  <a:gd name="connsiteY37" fmla="*/ 254251 h 2563653"/>
                  <a:gd name="connsiteX38" fmla="*/ 678504 w 4779797"/>
                  <a:gd name="connsiteY38" fmla="*/ 395869 h 2563653"/>
                  <a:gd name="connsiteX39" fmla="*/ 983932 w 4779797"/>
                  <a:gd name="connsiteY39" fmla="*/ 264557 h 2563653"/>
                  <a:gd name="connsiteX40" fmla="*/ 1017003 w 4779797"/>
                  <a:gd name="connsiteY40" fmla="*/ 0 h 2563653"/>
                  <a:gd name="connsiteX41" fmla="*/ 1504302 w 4779797"/>
                  <a:gd name="connsiteY41" fmla="*/ 0 h 2563653"/>
                  <a:gd name="connsiteX42" fmla="*/ 1538888 w 4779797"/>
                  <a:gd name="connsiteY42" fmla="*/ 276673 h 2563653"/>
                  <a:gd name="connsiteX43" fmla="*/ 1830105 w 4779797"/>
                  <a:gd name="connsiteY43" fmla="*/ 415528 h 2563653"/>
                  <a:gd name="connsiteX44" fmla="*/ 2033940 w 4779797"/>
                  <a:gd name="connsiteY44" fmla="*/ 296618 h 2563653"/>
                  <a:gd name="connsiteX45" fmla="*/ 2309374 w 4779797"/>
                  <a:gd name="connsiteY45" fmla="*/ 572053 h 2563653"/>
                  <a:gd name="connsiteX46" fmla="*/ 1890551 w 4779797"/>
                  <a:gd name="connsiteY46" fmla="*/ 990876 h 2563653"/>
                  <a:gd name="connsiteX47" fmla="*/ 969693 w 4779797"/>
                  <a:gd name="connsiteY47" fmla="*/ 630698 h 2563653"/>
                  <a:gd name="connsiteX48" fmla="*/ 609514 w 4779797"/>
                  <a:gd name="connsiteY48" fmla="*/ 1551556 h 2563653"/>
                  <a:gd name="connsiteX49" fmla="*/ 1250023 w 4779797"/>
                  <a:gd name="connsiteY49" fmla="*/ 1970399 h 2563653"/>
                  <a:gd name="connsiteX50" fmla="*/ 1913573 w 4779797"/>
                  <a:gd name="connsiteY50" fmla="*/ 1558042 h 2563653"/>
                  <a:gd name="connsiteX51" fmla="*/ 2652894 w 4779797"/>
                  <a:gd name="connsiteY51" fmla="*/ 723243 h 2563653"/>
                  <a:gd name="connsiteX52" fmla="*/ 2491588 w 4779797"/>
                  <a:gd name="connsiteY52" fmla="*/ 529676 h 2563653"/>
                  <a:gd name="connsiteX53" fmla="*/ 2724646 w 4779797"/>
                  <a:gd name="connsiteY53" fmla="*/ 254241 h 2563653"/>
                  <a:gd name="connsiteX54" fmla="*/ 2976267 w 4779797"/>
                  <a:gd name="connsiteY54" fmla="*/ 398069 h 2563653"/>
                  <a:gd name="connsiteX55" fmla="*/ 3263856 w 4779797"/>
                  <a:gd name="connsiteY55" fmla="*/ 270205 h 2563653"/>
                  <a:gd name="connsiteX56" fmla="*/ 3317881 w 4779797"/>
                  <a:gd name="connsiteY56" fmla="*/ 38 h 2563653"/>
                  <a:gd name="connsiteX57" fmla="*/ 3784006 w 4779797"/>
                  <a:gd name="connsiteY57" fmla="*/ 38 h 2563653"/>
                  <a:gd name="connsiteX58" fmla="*/ 3801780 w 4779797"/>
                  <a:gd name="connsiteY58" fmla="*/ 266738 h 2563653"/>
                  <a:gd name="connsiteX59" fmla="*/ 4121887 w 4779797"/>
                  <a:gd name="connsiteY59" fmla="*/ 409318 h 2563653"/>
                  <a:gd name="connsiteX60" fmla="*/ 4356059 w 4779797"/>
                  <a:gd name="connsiteY60" fmla="*/ 275501 h 2563653"/>
                  <a:gd name="connsiteX61" fmla="*/ 4589145 w 4779797"/>
                  <a:gd name="connsiteY61" fmla="*/ 550869 h 2563653"/>
                  <a:gd name="connsiteX62" fmla="*/ 4436526 w 4779797"/>
                  <a:gd name="connsiteY62" fmla="*/ 737407 h 2563653"/>
                  <a:gd name="connsiteX63" fmla="*/ 4544559 w 4779797"/>
                  <a:gd name="connsiteY63" fmla="*/ 978999 h 256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79797" h="2563653">
                    <a:moveTo>
                      <a:pt x="4779798" y="995801"/>
                    </a:moveTo>
                    <a:lnTo>
                      <a:pt x="4779798" y="1589037"/>
                    </a:lnTo>
                    <a:lnTo>
                      <a:pt x="4537539" y="1605229"/>
                    </a:lnTo>
                    <a:cubicBezTo>
                      <a:pt x="4510574" y="1688792"/>
                      <a:pt x="4473188" y="1768631"/>
                      <a:pt x="4426268" y="1842849"/>
                    </a:cubicBezTo>
                    <a:lnTo>
                      <a:pt x="4567886" y="2012804"/>
                    </a:lnTo>
                    <a:lnTo>
                      <a:pt x="4313682" y="2309403"/>
                    </a:lnTo>
                    <a:lnTo>
                      <a:pt x="4101275" y="2167785"/>
                    </a:lnTo>
                    <a:cubicBezTo>
                      <a:pt x="4007158" y="2227593"/>
                      <a:pt x="3904060" y="2271922"/>
                      <a:pt x="3795903" y="2299088"/>
                    </a:cubicBezTo>
                    <a:lnTo>
                      <a:pt x="3762832" y="2563654"/>
                    </a:lnTo>
                    <a:lnTo>
                      <a:pt x="3275533" y="2563654"/>
                    </a:lnTo>
                    <a:lnTo>
                      <a:pt x="3240948" y="2286972"/>
                    </a:lnTo>
                    <a:cubicBezTo>
                      <a:pt x="3137259" y="2256054"/>
                      <a:pt x="3038999" y="2209210"/>
                      <a:pt x="2949693" y="2148126"/>
                    </a:cubicBezTo>
                    <a:lnTo>
                      <a:pt x="2745858" y="2267026"/>
                    </a:lnTo>
                    <a:lnTo>
                      <a:pt x="2470404" y="1991592"/>
                    </a:lnTo>
                    <a:lnTo>
                      <a:pt x="2889228" y="1572768"/>
                    </a:lnTo>
                    <a:cubicBezTo>
                      <a:pt x="3045819" y="1923812"/>
                      <a:pt x="3457346" y="2081451"/>
                      <a:pt x="3808390" y="1924860"/>
                    </a:cubicBezTo>
                    <a:cubicBezTo>
                      <a:pt x="4159444" y="1768269"/>
                      <a:pt x="4317083" y="1356741"/>
                      <a:pt x="4160482" y="1005697"/>
                    </a:cubicBezTo>
                    <a:cubicBezTo>
                      <a:pt x="4003891" y="654644"/>
                      <a:pt x="3592373" y="497005"/>
                      <a:pt x="3241320" y="653606"/>
                    </a:cubicBezTo>
                    <a:cubicBezTo>
                      <a:pt x="3190332" y="676351"/>
                      <a:pt x="3142260" y="705145"/>
                      <a:pt x="3098149" y="739378"/>
                    </a:cubicBezTo>
                    <a:lnTo>
                      <a:pt x="2132028" y="1846574"/>
                    </a:lnTo>
                    <a:lnTo>
                      <a:pt x="2288191" y="2033969"/>
                    </a:lnTo>
                    <a:lnTo>
                      <a:pt x="2055133" y="2309403"/>
                    </a:lnTo>
                    <a:lnTo>
                      <a:pt x="1803511" y="2165576"/>
                    </a:lnTo>
                    <a:cubicBezTo>
                      <a:pt x="1714662" y="2222487"/>
                      <a:pt x="1617697" y="2265607"/>
                      <a:pt x="1515923" y="2293449"/>
                    </a:cubicBezTo>
                    <a:lnTo>
                      <a:pt x="1461888" y="2563616"/>
                    </a:lnTo>
                    <a:lnTo>
                      <a:pt x="995772" y="2563616"/>
                    </a:lnTo>
                    <a:lnTo>
                      <a:pt x="977998" y="2296916"/>
                    </a:lnTo>
                    <a:cubicBezTo>
                      <a:pt x="864032" y="2267750"/>
                      <a:pt x="755799" y="2219554"/>
                      <a:pt x="657892" y="2154336"/>
                    </a:cubicBezTo>
                    <a:lnTo>
                      <a:pt x="423720" y="2288219"/>
                    </a:lnTo>
                    <a:lnTo>
                      <a:pt x="190662" y="2012785"/>
                    </a:lnTo>
                    <a:lnTo>
                      <a:pt x="343281" y="1826247"/>
                    </a:lnTo>
                    <a:cubicBezTo>
                      <a:pt x="297169" y="1750628"/>
                      <a:pt x="260873" y="1669447"/>
                      <a:pt x="235268" y="1584655"/>
                    </a:cubicBezTo>
                    <a:lnTo>
                      <a:pt x="0" y="1567853"/>
                    </a:lnTo>
                    <a:lnTo>
                      <a:pt x="0" y="974617"/>
                    </a:lnTo>
                    <a:lnTo>
                      <a:pt x="242259" y="958425"/>
                    </a:lnTo>
                    <a:cubicBezTo>
                      <a:pt x="269210" y="874862"/>
                      <a:pt x="306575" y="795033"/>
                      <a:pt x="353473" y="720804"/>
                    </a:cubicBezTo>
                    <a:lnTo>
                      <a:pt x="211846" y="550869"/>
                    </a:lnTo>
                    <a:lnTo>
                      <a:pt x="466096" y="254251"/>
                    </a:lnTo>
                    <a:lnTo>
                      <a:pt x="678504" y="395869"/>
                    </a:lnTo>
                    <a:cubicBezTo>
                      <a:pt x="772639" y="336050"/>
                      <a:pt x="875757" y="291716"/>
                      <a:pt x="983932" y="264557"/>
                    </a:cubicBezTo>
                    <a:lnTo>
                      <a:pt x="1017003" y="0"/>
                    </a:lnTo>
                    <a:lnTo>
                      <a:pt x="1504302" y="0"/>
                    </a:lnTo>
                    <a:lnTo>
                      <a:pt x="1538888" y="276673"/>
                    </a:lnTo>
                    <a:cubicBezTo>
                      <a:pt x="1642567" y="307599"/>
                      <a:pt x="1740808" y="354441"/>
                      <a:pt x="1830105" y="415528"/>
                    </a:cubicBezTo>
                    <a:lnTo>
                      <a:pt x="2033940" y="296618"/>
                    </a:lnTo>
                    <a:lnTo>
                      <a:pt x="2309374" y="572053"/>
                    </a:lnTo>
                    <a:lnTo>
                      <a:pt x="1890551" y="990876"/>
                    </a:lnTo>
                    <a:cubicBezTo>
                      <a:pt x="1735722" y="637127"/>
                      <a:pt x="1323442" y="475869"/>
                      <a:pt x="969693" y="630698"/>
                    </a:cubicBezTo>
                    <a:cubicBezTo>
                      <a:pt x="615944" y="785527"/>
                      <a:pt x="454683" y="1197807"/>
                      <a:pt x="609514" y="1551556"/>
                    </a:cubicBezTo>
                    <a:cubicBezTo>
                      <a:pt x="720871" y="1805997"/>
                      <a:pt x="972283" y="1970399"/>
                      <a:pt x="1250023" y="1970399"/>
                    </a:cubicBezTo>
                    <a:cubicBezTo>
                      <a:pt x="1514875" y="1970399"/>
                      <a:pt x="1754657" y="1830495"/>
                      <a:pt x="1913573" y="1558042"/>
                    </a:cubicBezTo>
                    <a:lnTo>
                      <a:pt x="2652894" y="723243"/>
                    </a:lnTo>
                    <a:lnTo>
                      <a:pt x="2491588" y="529676"/>
                    </a:lnTo>
                    <a:lnTo>
                      <a:pt x="2724646" y="254241"/>
                    </a:lnTo>
                    <a:lnTo>
                      <a:pt x="2976267" y="398069"/>
                    </a:lnTo>
                    <a:cubicBezTo>
                      <a:pt x="3065117" y="341156"/>
                      <a:pt x="3162081" y="298045"/>
                      <a:pt x="3263856" y="270205"/>
                    </a:cubicBezTo>
                    <a:lnTo>
                      <a:pt x="3317881" y="38"/>
                    </a:lnTo>
                    <a:lnTo>
                      <a:pt x="3784006" y="38"/>
                    </a:lnTo>
                    <a:lnTo>
                      <a:pt x="3801780" y="266738"/>
                    </a:lnTo>
                    <a:cubicBezTo>
                      <a:pt x="3915747" y="295896"/>
                      <a:pt x="4023979" y="344101"/>
                      <a:pt x="4121887" y="409318"/>
                    </a:cubicBezTo>
                    <a:lnTo>
                      <a:pt x="4356059" y="275501"/>
                    </a:lnTo>
                    <a:lnTo>
                      <a:pt x="4589145" y="550869"/>
                    </a:lnTo>
                    <a:lnTo>
                      <a:pt x="4436526" y="737407"/>
                    </a:lnTo>
                    <a:cubicBezTo>
                      <a:pt x="4482646" y="813025"/>
                      <a:pt x="4518946" y="894207"/>
                      <a:pt x="4544559" y="978999"/>
                    </a:cubicBezTo>
                    <a:close/>
                  </a:path>
                </a:pathLst>
              </a:custGeom>
              <a:solidFill>
                <a:srgbClr val="FFFFFF"/>
              </a:solidFill>
              <a:ln w="9525" cap="flat">
                <a:noFill/>
                <a:prstDash val="solid"/>
                <a:miter/>
              </a:ln>
            </p:spPr>
            <p:txBody>
              <a:bodyPr rtlCol="0" anchor="ctr"/>
              <a:lstStyle/>
              <a:p>
                <a:endParaRPr lang="en-IN" sz="2400"/>
              </a:p>
            </p:txBody>
          </p:sp>
          <p:sp>
            <p:nvSpPr>
              <p:cNvPr id="20" name="Freeform: Shape 19">
                <a:extLst>
                  <a:ext uri="{FF2B5EF4-FFF2-40B4-BE49-F238E27FC236}">
                    <a16:creationId xmlns:a16="http://schemas.microsoft.com/office/drawing/2014/main" id="{820078AE-7732-F362-6889-DD7B839F3BC4}"/>
                  </a:ext>
                </a:extLst>
              </p:cNvPr>
              <p:cNvSpPr/>
              <p:nvPr/>
            </p:nvSpPr>
            <p:spPr>
              <a:xfrm>
                <a:off x="8092875" y="210836"/>
                <a:ext cx="118478" cy="144993"/>
              </a:xfrm>
              <a:custGeom>
                <a:avLst/>
                <a:gdLst>
                  <a:gd name="connsiteX0" fmla="*/ 635723 w 890099"/>
                  <a:gd name="connsiteY0" fmla="*/ 812844 h 1089298"/>
                  <a:gd name="connsiteX1" fmla="*/ 635723 w 890099"/>
                  <a:gd name="connsiteY1" fmla="*/ 1089298 h 1089298"/>
                  <a:gd name="connsiteX2" fmla="*/ 296728 w 890099"/>
                  <a:gd name="connsiteY2" fmla="*/ 1089298 h 1089298"/>
                  <a:gd name="connsiteX3" fmla="*/ 296728 w 890099"/>
                  <a:gd name="connsiteY3" fmla="*/ 830380 h 1089298"/>
                  <a:gd name="connsiteX4" fmla="*/ 25465 w 890099"/>
                  <a:gd name="connsiteY4" fmla="*/ 263176 h 1089298"/>
                  <a:gd name="connsiteX5" fmla="*/ 275563 w 890099"/>
                  <a:gd name="connsiteY5" fmla="*/ 0 h 1089298"/>
                  <a:gd name="connsiteX6" fmla="*/ 275563 w 890099"/>
                  <a:gd name="connsiteY6" fmla="*/ 432502 h 1089298"/>
                  <a:gd name="connsiteX7" fmla="*/ 466254 w 890099"/>
                  <a:gd name="connsiteY7" fmla="*/ 538439 h 1089298"/>
                  <a:gd name="connsiteX8" fmla="*/ 635799 w 890099"/>
                  <a:gd name="connsiteY8" fmla="*/ 432502 h 1089298"/>
                  <a:gd name="connsiteX9" fmla="*/ 635799 w 890099"/>
                  <a:gd name="connsiteY9" fmla="*/ 9773 h 1089298"/>
                  <a:gd name="connsiteX10" fmla="*/ 847301 w 890099"/>
                  <a:gd name="connsiteY10" fmla="*/ 601304 h 1089298"/>
                  <a:gd name="connsiteX11" fmla="*/ 635723 w 890099"/>
                  <a:gd name="connsiteY11" fmla="*/ 812844 h 10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099" h="1089298">
                    <a:moveTo>
                      <a:pt x="635723" y="812844"/>
                    </a:moveTo>
                    <a:lnTo>
                      <a:pt x="635723" y="1089298"/>
                    </a:lnTo>
                    <a:lnTo>
                      <a:pt x="296728" y="1089298"/>
                    </a:lnTo>
                    <a:lnTo>
                      <a:pt x="296728" y="830380"/>
                    </a:lnTo>
                    <a:cubicBezTo>
                      <a:pt x="65194" y="748655"/>
                      <a:pt x="-56250" y="494709"/>
                      <a:pt x="25465" y="263176"/>
                    </a:cubicBezTo>
                    <a:cubicBezTo>
                      <a:pt x="67585" y="143856"/>
                      <a:pt x="158549" y="48139"/>
                      <a:pt x="275563" y="0"/>
                    </a:cubicBezTo>
                    <a:lnTo>
                      <a:pt x="275563" y="432502"/>
                    </a:lnTo>
                    <a:lnTo>
                      <a:pt x="466254" y="538439"/>
                    </a:lnTo>
                    <a:lnTo>
                      <a:pt x="635799" y="432502"/>
                    </a:lnTo>
                    <a:lnTo>
                      <a:pt x="635799" y="9773"/>
                    </a:lnTo>
                    <a:cubicBezTo>
                      <a:pt x="857550" y="114710"/>
                      <a:pt x="952248" y="379552"/>
                      <a:pt x="847301" y="601304"/>
                    </a:cubicBezTo>
                    <a:cubicBezTo>
                      <a:pt x="803363" y="694163"/>
                      <a:pt x="728591" y="768915"/>
                      <a:pt x="635723" y="812844"/>
                    </a:cubicBezTo>
                    <a:close/>
                  </a:path>
                </a:pathLst>
              </a:custGeom>
              <a:solidFill>
                <a:srgbClr val="1376BC"/>
              </a:solidFill>
              <a:ln w="9525" cap="flat">
                <a:noFill/>
                <a:prstDash val="solid"/>
                <a:miter/>
              </a:ln>
            </p:spPr>
            <p:txBody>
              <a:bodyPr rtlCol="0" anchor="ctr"/>
              <a:lstStyle/>
              <a:p>
                <a:endParaRPr lang="en-IN" sz="2400"/>
              </a:p>
            </p:txBody>
          </p:sp>
        </p:grpSp>
        <p:grpSp>
          <p:nvGrpSpPr>
            <p:cNvPr id="6" name="Group 5">
              <a:extLst>
                <a:ext uri="{FF2B5EF4-FFF2-40B4-BE49-F238E27FC236}">
                  <a16:creationId xmlns:a16="http://schemas.microsoft.com/office/drawing/2014/main" id="{BDECA6C3-38EC-49B6-DBF2-EF3A7BD3A8FF}"/>
                </a:ext>
              </a:extLst>
            </p:cNvPr>
            <p:cNvGrpSpPr/>
            <p:nvPr userDrawn="1"/>
          </p:nvGrpSpPr>
          <p:grpSpPr>
            <a:xfrm>
              <a:off x="8322300" y="117848"/>
              <a:ext cx="878497" cy="346249"/>
              <a:chOff x="8322300" y="117848"/>
              <a:chExt cx="878497" cy="346249"/>
            </a:xfrm>
          </p:grpSpPr>
          <p:sp>
            <p:nvSpPr>
              <p:cNvPr id="7" name="TextBox 6">
                <a:extLst>
                  <a:ext uri="{FF2B5EF4-FFF2-40B4-BE49-F238E27FC236}">
                    <a16:creationId xmlns:a16="http://schemas.microsoft.com/office/drawing/2014/main" id="{B84C05AE-B5B6-84C2-598C-A7D62ADF9F62}"/>
                  </a:ext>
                </a:extLst>
              </p:cNvPr>
              <p:cNvSpPr txBox="1"/>
              <p:nvPr userDrawn="1"/>
            </p:nvSpPr>
            <p:spPr>
              <a:xfrm>
                <a:off x="8322300" y="117848"/>
                <a:ext cx="878497" cy="346249"/>
              </a:xfrm>
              <a:prstGeom prst="rect">
                <a:avLst/>
              </a:prstGeom>
              <a:noFill/>
            </p:spPr>
            <p:txBody>
              <a:bodyPr wrap="square" rtlCol="0">
                <a:spAutoFit/>
              </a:bodyPr>
              <a:lstStyle/>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CHANGE </a:t>
                </a:r>
              </a:p>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EXCELLENCE</a:t>
                </a:r>
              </a:p>
            </p:txBody>
          </p:sp>
          <p:cxnSp>
            <p:nvCxnSpPr>
              <p:cNvPr id="8" name="Straight Connector 7">
                <a:extLst>
                  <a:ext uri="{FF2B5EF4-FFF2-40B4-BE49-F238E27FC236}">
                    <a16:creationId xmlns:a16="http://schemas.microsoft.com/office/drawing/2014/main" id="{AD96EB8E-0376-A73E-50E3-A00CE0366D7B}"/>
                  </a:ext>
                </a:extLst>
              </p:cNvPr>
              <p:cNvCxnSpPr/>
              <p:nvPr userDrawn="1"/>
            </p:nvCxnSpPr>
            <p:spPr>
              <a:xfrm>
                <a:off x="8362021" y="146172"/>
                <a:ext cx="0" cy="2743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760540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op bar w/photo half purple">
    <p:bg>
      <p:bgPr>
        <a:solidFill>
          <a:srgbClr val="2A145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12192000" cy="3429000"/>
          </a:xfrm>
          <a:prstGeom prst="rect">
            <a:avLst/>
          </a:prstGeom>
          <a:solidFill>
            <a:srgbClr val="612C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0" y="-190080"/>
            <a:ext cx="12192000" cy="342900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381000" y="3829051"/>
            <a:ext cx="457200" cy="114300"/>
          </a:xfrm>
          <a:prstGeom prst="rect">
            <a:avLst/>
          </a:prstGeom>
          <a:solidFill>
            <a:srgbClr val="BEA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6"/>
              </a:solidFill>
            </a:endParaRPr>
          </a:p>
        </p:txBody>
      </p:sp>
      <p:sp>
        <p:nvSpPr>
          <p:cNvPr id="2" name="Title 1"/>
          <p:cNvSpPr>
            <a:spLocks noGrp="1"/>
          </p:cNvSpPr>
          <p:nvPr>
            <p:ph type="title"/>
          </p:nvPr>
        </p:nvSpPr>
        <p:spPr>
          <a:xfrm>
            <a:off x="381569" y="4229103"/>
            <a:ext cx="4800600" cy="886397"/>
          </a:xfrm>
          <a:prstGeom prst="rect">
            <a:avLst/>
          </a:prstGeom>
        </p:spPr>
        <p:txBody>
          <a:bodyPr wrap="square" lIns="0" tIns="0" rIns="0" bIns="0" anchor="t" anchorCtr="0">
            <a:spAutoFit/>
          </a:bodyPr>
          <a:lstStyle>
            <a:lvl1pPr>
              <a:defRPr lang="en-US" sz="3200" dirty="0">
                <a:solidFill>
                  <a:schemeClr val="tx2"/>
                </a:solidFill>
              </a:defRPr>
            </a:lvl1pPr>
          </a:lstStyle>
          <a:p>
            <a:pPr marL="0" lvl="0"/>
            <a:r>
              <a:rPr lang="en-US"/>
              <a:t>Click to edit Master title style</a:t>
            </a:r>
          </a:p>
        </p:txBody>
      </p:sp>
      <p:sp>
        <p:nvSpPr>
          <p:cNvPr id="12" name="Content Placeholder 9">
            <a:extLst>
              <a:ext uri="{FF2B5EF4-FFF2-40B4-BE49-F238E27FC236}">
                <a16:creationId xmlns:a16="http://schemas.microsoft.com/office/drawing/2014/main" id="{7BBD618F-8A85-084C-32A4-1A29A50E8E93}"/>
              </a:ext>
            </a:extLst>
          </p:cNvPr>
          <p:cNvSpPr>
            <a:spLocks noGrp="1"/>
          </p:cNvSpPr>
          <p:nvPr>
            <p:ph sz="quarter" idx="14"/>
          </p:nvPr>
        </p:nvSpPr>
        <p:spPr>
          <a:xfrm>
            <a:off x="6096000" y="3829051"/>
            <a:ext cx="5715000" cy="2343151"/>
          </a:xfrm>
          <a:prstGeom prst="rect">
            <a:avLst/>
          </a:prstGeom>
        </p:spPr>
        <p:txBody>
          <a:bodyPr lIns="0" tIns="0" rIns="0" bIns="0"/>
          <a:lstStyle>
            <a:lvl1pPr marL="0" indent="0">
              <a:lnSpc>
                <a:spcPct val="100000"/>
              </a:lnSpc>
              <a:spcBef>
                <a:spcPts val="1800"/>
              </a:spcBef>
              <a:buClr>
                <a:srgbClr val="808080"/>
              </a:buClr>
              <a:buNone/>
              <a:defRPr sz="1800" b="0">
                <a:solidFill>
                  <a:schemeClr val="tx2"/>
                </a:solidFill>
              </a:defRPr>
            </a:lvl1pPr>
            <a:lvl2pPr marL="228584" indent="-228584">
              <a:lnSpc>
                <a:spcPct val="100000"/>
              </a:lnSpc>
              <a:spcBef>
                <a:spcPts val="1200"/>
              </a:spcBef>
              <a:buClr>
                <a:srgbClr val="8E5CEF"/>
              </a:buClr>
              <a:buFont typeface="Arial" panose="020B0604020202020204" pitchFamily="34" charset="0"/>
              <a:buChar char="•"/>
              <a:defRPr sz="1600" b="0">
                <a:solidFill>
                  <a:schemeClr val="tx2"/>
                </a:solidFill>
              </a:defRPr>
            </a:lvl2pPr>
            <a:lvl3pPr marL="685750" indent="-228584">
              <a:lnSpc>
                <a:spcPct val="100000"/>
              </a:lnSpc>
              <a:spcBef>
                <a:spcPts val="600"/>
              </a:spcBef>
              <a:buClr>
                <a:srgbClr val="8E5CEF"/>
              </a:buClr>
              <a:buFont typeface="Arial" panose="020B0604020202020204" pitchFamily="34" charset="0"/>
              <a:buChar char="–"/>
              <a:defRPr sz="1200" b="0">
                <a:solidFill>
                  <a:schemeClr val="tx2"/>
                </a:solidFill>
              </a:defRPr>
            </a:lvl3pPr>
            <a:lvl4pPr marL="1600080" indent="-228584">
              <a:buClr>
                <a:srgbClr val="808080"/>
              </a:buClr>
              <a:buFont typeface="Arial" panose="020B0604020202020204" pitchFamily="34" charset="0"/>
              <a:buChar char="–"/>
              <a:defRPr sz="1867">
                <a:solidFill>
                  <a:schemeClr val="bg2"/>
                </a:solidFill>
              </a:defRPr>
            </a:lvl4pPr>
            <a:lvl5pPr marL="2057247" indent="-228584">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Subtitle 2">
            <a:extLst>
              <a:ext uri="{FF2B5EF4-FFF2-40B4-BE49-F238E27FC236}">
                <a16:creationId xmlns:a16="http://schemas.microsoft.com/office/drawing/2014/main" id="{FDA5B365-007E-1E32-CA95-9AA4910AA44A}"/>
              </a:ext>
            </a:extLst>
          </p:cNvPr>
          <p:cNvSpPr>
            <a:spLocks noGrp="1"/>
          </p:cNvSpPr>
          <p:nvPr>
            <p:ph type="subTitle" idx="10"/>
          </p:nvPr>
        </p:nvSpPr>
        <p:spPr>
          <a:xfrm>
            <a:off x="381000" y="5600701"/>
            <a:ext cx="4800600" cy="628651"/>
          </a:xfrm>
          <a:prstGeom prst="rect">
            <a:avLst/>
          </a:prstGeom>
        </p:spPr>
        <p:txBody>
          <a:bodyPr wrap="square" lIns="0" tIns="0" rIns="0" bIns="0" anchor="t" anchorCtr="0">
            <a:noAutofit/>
          </a:bodyPr>
          <a:lstStyle>
            <a:lvl1pPr marL="0" indent="0" algn="l">
              <a:lnSpc>
                <a:spcPct val="100000"/>
              </a:lnSpc>
              <a:spcBef>
                <a:spcPts val="1200"/>
              </a:spcBef>
              <a:buNone/>
              <a:defRPr sz="1800">
                <a:solidFill>
                  <a:srgbClr val="BEAFFF"/>
                </a:solidFill>
                <a:latin typeface="Arial" panose="020B0604020202020204" pitchFamily="34"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t>Click to edit Master subtitle style</a:t>
            </a:r>
          </a:p>
        </p:txBody>
      </p:sp>
      <p:grpSp>
        <p:nvGrpSpPr>
          <p:cNvPr id="20" name="Group 19">
            <a:extLst>
              <a:ext uri="{FF2B5EF4-FFF2-40B4-BE49-F238E27FC236}">
                <a16:creationId xmlns:a16="http://schemas.microsoft.com/office/drawing/2014/main" id="{4113915A-F1B4-5DA0-8C9F-F25CD83B314D}"/>
              </a:ext>
            </a:extLst>
          </p:cNvPr>
          <p:cNvGrpSpPr/>
          <p:nvPr userDrawn="1"/>
        </p:nvGrpSpPr>
        <p:grpSpPr>
          <a:xfrm>
            <a:off x="10162046" y="132296"/>
            <a:ext cx="2029956" cy="475256"/>
            <a:chOff x="7678330" y="107655"/>
            <a:chExt cx="1522467" cy="356442"/>
          </a:xfrm>
        </p:grpSpPr>
        <p:grpSp>
          <p:nvGrpSpPr>
            <p:cNvPr id="21" name="Group 20">
              <a:extLst>
                <a:ext uri="{FF2B5EF4-FFF2-40B4-BE49-F238E27FC236}">
                  <a16:creationId xmlns:a16="http://schemas.microsoft.com/office/drawing/2014/main" id="{AD691178-F831-89A5-8D39-F67F3EBB5AB2}"/>
                </a:ext>
              </a:extLst>
            </p:cNvPr>
            <p:cNvGrpSpPr/>
            <p:nvPr userDrawn="1"/>
          </p:nvGrpSpPr>
          <p:grpSpPr>
            <a:xfrm>
              <a:off x="7678330" y="107655"/>
              <a:ext cx="636222" cy="341239"/>
              <a:chOff x="7678330" y="107655"/>
              <a:chExt cx="636222" cy="341239"/>
            </a:xfrm>
          </p:grpSpPr>
          <p:sp>
            <p:nvSpPr>
              <p:cNvPr id="25" name="Freeform: Shape 24">
                <a:extLst>
                  <a:ext uri="{FF2B5EF4-FFF2-40B4-BE49-F238E27FC236}">
                    <a16:creationId xmlns:a16="http://schemas.microsoft.com/office/drawing/2014/main" id="{ED41CCF7-3D5D-2941-85BA-532C6C234C66}"/>
                  </a:ext>
                </a:extLst>
              </p:cNvPr>
              <p:cNvSpPr/>
              <p:nvPr/>
            </p:nvSpPr>
            <p:spPr>
              <a:xfrm>
                <a:off x="7781874" y="215555"/>
                <a:ext cx="63217" cy="63212"/>
              </a:xfrm>
              <a:custGeom>
                <a:avLst/>
                <a:gdLst>
                  <a:gd name="connsiteX0" fmla="*/ 405251 w 474938"/>
                  <a:gd name="connsiteY0" fmla="*/ 405225 h 474898"/>
                  <a:gd name="connsiteX1" fmla="*/ 69694 w 474938"/>
                  <a:gd name="connsiteY1" fmla="*/ 405577 h 474898"/>
                  <a:gd name="connsiteX2" fmla="*/ 505 w 474938"/>
                  <a:gd name="connsiteY2" fmla="*/ 252825 h 474898"/>
                  <a:gd name="connsiteX3" fmla="*/ 114 w 474938"/>
                  <a:gd name="connsiteY3" fmla="*/ 252825 h 474898"/>
                  <a:gd name="connsiteX4" fmla="*/ 114 w 474938"/>
                  <a:gd name="connsiteY4" fmla="*/ 244614 h 474898"/>
                  <a:gd name="connsiteX5" fmla="*/ 114 w 474938"/>
                  <a:gd name="connsiteY5" fmla="*/ 229831 h 474898"/>
                  <a:gd name="connsiteX6" fmla="*/ 114 w 474938"/>
                  <a:gd name="connsiteY6" fmla="*/ 393 h 474898"/>
                  <a:gd name="connsiteX7" fmla="*/ 223523 w 474938"/>
                  <a:gd name="connsiteY7" fmla="*/ 393 h 474898"/>
                  <a:gd name="connsiteX8" fmla="*/ 251060 w 474938"/>
                  <a:gd name="connsiteY8" fmla="*/ 393 h 474898"/>
                  <a:gd name="connsiteX9" fmla="*/ 252594 w 474938"/>
                  <a:gd name="connsiteY9" fmla="*/ 393 h 474898"/>
                  <a:gd name="connsiteX10" fmla="*/ 252594 w 474938"/>
                  <a:gd name="connsiteY10" fmla="*/ 469 h 474898"/>
                  <a:gd name="connsiteX11" fmla="*/ 474459 w 474938"/>
                  <a:gd name="connsiteY11" fmla="*/ 252196 h 474898"/>
                  <a:gd name="connsiteX12" fmla="*/ 405251 w 474938"/>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8" h="474898">
                    <a:moveTo>
                      <a:pt x="405251" y="405225"/>
                    </a:moveTo>
                    <a:cubicBezTo>
                      <a:pt x="312687" y="497988"/>
                      <a:pt x="162449" y="498141"/>
                      <a:pt x="69694" y="405577"/>
                    </a:cubicBezTo>
                    <a:cubicBezTo>
                      <a:pt x="28804" y="364781"/>
                      <a:pt x="4210" y="310470"/>
                      <a:pt x="505" y="252825"/>
                    </a:cubicBezTo>
                    <a:lnTo>
                      <a:pt x="114" y="252825"/>
                    </a:lnTo>
                    <a:lnTo>
                      <a:pt x="114" y="244614"/>
                    </a:lnTo>
                    <a:cubicBezTo>
                      <a:pt x="-38" y="239680"/>
                      <a:pt x="-38" y="234765"/>
                      <a:pt x="114" y="229831"/>
                    </a:cubicBezTo>
                    <a:lnTo>
                      <a:pt x="114" y="393"/>
                    </a:lnTo>
                    <a:lnTo>
                      <a:pt x="223523" y="393"/>
                    </a:lnTo>
                    <a:cubicBezTo>
                      <a:pt x="232696" y="-131"/>
                      <a:pt x="241887" y="-131"/>
                      <a:pt x="251060" y="393"/>
                    </a:cubicBezTo>
                    <a:lnTo>
                      <a:pt x="252594" y="393"/>
                    </a:lnTo>
                    <a:lnTo>
                      <a:pt x="252594" y="469"/>
                    </a:lnTo>
                    <a:cubicBezTo>
                      <a:pt x="383372" y="8718"/>
                      <a:pt x="482708" y="121418"/>
                      <a:pt x="474459" y="252196"/>
                    </a:cubicBezTo>
                    <a:cubicBezTo>
                      <a:pt x="470821" y="309936"/>
                      <a:pt x="446208" y="364362"/>
                      <a:pt x="405251" y="405225"/>
                    </a:cubicBezTo>
                    <a:close/>
                  </a:path>
                </a:pathLst>
              </a:custGeom>
              <a:solidFill>
                <a:srgbClr val="1376BC"/>
              </a:solidFill>
              <a:ln w="9525" cap="flat">
                <a:noFill/>
                <a:prstDash val="solid"/>
                <a:miter/>
              </a:ln>
            </p:spPr>
            <p:txBody>
              <a:bodyPr rtlCol="0" anchor="ctr"/>
              <a:lstStyle/>
              <a:p>
                <a:endParaRPr lang="en-IN" sz="2400"/>
              </a:p>
            </p:txBody>
          </p:sp>
          <p:sp>
            <p:nvSpPr>
              <p:cNvPr id="26" name="Freeform: Shape 25">
                <a:extLst>
                  <a:ext uri="{FF2B5EF4-FFF2-40B4-BE49-F238E27FC236}">
                    <a16:creationId xmlns:a16="http://schemas.microsoft.com/office/drawing/2014/main" id="{E3472BFE-857D-410E-0597-36FFB5D9CE1F}"/>
                  </a:ext>
                </a:extLst>
              </p:cNvPr>
              <p:cNvSpPr/>
              <p:nvPr/>
            </p:nvSpPr>
            <p:spPr>
              <a:xfrm>
                <a:off x="7844538" y="215555"/>
                <a:ext cx="63217" cy="63212"/>
              </a:xfrm>
              <a:custGeom>
                <a:avLst/>
                <a:gdLst>
                  <a:gd name="connsiteX0" fmla="*/ 69687 w 474937"/>
                  <a:gd name="connsiteY0" fmla="*/ 405225 h 474898"/>
                  <a:gd name="connsiteX1" fmla="*/ 405244 w 474937"/>
                  <a:gd name="connsiteY1" fmla="*/ 405577 h 474898"/>
                  <a:gd name="connsiteX2" fmla="*/ 474433 w 474937"/>
                  <a:gd name="connsiteY2" fmla="*/ 252825 h 474898"/>
                  <a:gd name="connsiteX3" fmla="*/ 474824 w 474937"/>
                  <a:gd name="connsiteY3" fmla="*/ 252825 h 474898"/>
                  <a:gd name="connsiteX4" fmla="*/ 474824 w 474937"/>
                  <a:gd name="connsiteY4" fmla="*/ 244614 h 474898"/>
                  <a:gd name="connsiteX5" fmla="*/ 474824 w 474937"/>
                  <a:gd name="connsiteY5" fmla="*/ 229831 h 474898"/>
                  <a:gd name="connsiteX6" fmla="*/ 474824 w 474937"/>
                  <a:gd name="connsiteY6" fmla="*/ 393 h 474898"/>
                  <a:gd name="connsiteX7" fmla="*/ 251415 w 474937"/>
                  <a:gd name="connsiteY7" fmla="*/ 393 h 474898"/>
                  <a:gd name="connsiteX8" fmla="*/ 223869 w 474937"/>
                  <a:gd name="connsiteY8" fmla="*/ 393 h 474898"/>
                  <a:gd name="connsiteX9" fmla="*/ 222345 w 474937"/>
                  <a:gd name="connsiteY9" fmla="*/ 393 h 474898"/>
                  <a:gd name="connsiteX10" fmla="*/ 222345 w 474937"/>
                  <a:gd name="connsiteY10" fmla="*/ 469 h 474898"/>
                  <a:gd name="connsiteX11" fmla="*/ 479 w 474937"/>
                  <a:gd name="connsiteY11" fmla="*/ 252196 h 474898"/>
                  <a:gd name="connsiteX12" fmla="*/ 69687 w 474937"/>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7" h="474898">
                    <a:moveTo>
                      <a:pt x="69687" y="405225"/>
                    </a:moveTo>
                    <a:cubicBezTo>
                      <a:pt x="162251" y="497988"/>
                      <a:pt x="312489" y="498141"/>
                      <a:pt x="405244" y="405577"/>
                    </a:cubicBezTo>
                    <a:cubicBezTo>
                      <a:pt x="446134" y="364781"/>
                      <a:pt x="470728" y="310470"/>
                      <a:pt x="474433" y="252825"/>
                    </a:cubicBezTo>
                    <a:lnTo>
                      <a:pt x="474824" y="252825"/>
                    </a:lnTo>
                    <a:lnTo>
                      <a:pt x="474824" y="244614"/>
                    </a:lnTo>
                    <a:cubicBezTo>
                      <a:pt x="474976" y="239680"/>
                      <a:pt x="474976" y="234765"/>
                      <a:pt x="474824" y="229831"/>
                    </a:cubicBezTo>
                    <a:lnTo>
                      <a:pt x="474824" y="393"/>
                    </a:lnTo>
                    <a:lnTo>
                      <a:pt x="251415" y="393"/>
                    </a:lnTo>
                    <a:cubicBezTo>
                      <a:pt x="242242" y="-131"/>
                      <a:pt x="233041" y="-131"/>
                      <a:pt x="223869" y="393"/>
                    </a:cubicBezTo>
                    <a:lnTo>
                      <a:pt x="222345" y="393"/>
                    </a:lnTo>
                    <a:lnTo>
                      <a:pt x="222345" y="469"/>
                    </a:lnTo>
                    <a:cubicBezTo>
                      <a:pt x="91566" y="8718"/>
                      <a:pt x="-7770" y="121418"/>
                      <a:pt x="479" y="252196"/>
                    </a:cubicBezTo>
                    <a:cubicBezTo>
                      <a:pt x="4117" y="309936"/>
                      <a:pt x="28730" y="364362"/>
                      <a:pt x="69687" y="405225"/>
                    </a:cubicBezTo>
                    <a:close/>
                  </a:path>
                </a:pathLst>
              </a:custGeom>
              <a:solidFill>
                <a:srgbClr val="6FA643"/>
              </a:solidFill>
              <a:ln w="9525" cap="flat">
                <a:noFill/>
                <a:prstDash val="solid"/>
                <a:miter/>
              </a:ln>
            </p:spPr>
            <p:txBody>
              <a:bodyPr rtlCol="0" anchor="ctr"/>
              <a:lstStyle/>
              <a:p>
                <a:endParaRPr lang="en-IN" sz="2400"/>
              </a:p>
            </p:txBody>
          </p:sp>
          <p:sp>
            <p:nvSpPr>
              <p:cNvPr id="27" name="Freeform: Shape 26">
                <a:extLst>
                  <a:ext uri="{FF2B5EF4-FFF2-40B4-BE49-F238E27FC236}">
                    <a16:creationId xmlns:a16="http://schemas.microsoft.com/office/drawing/2014/main" id="{AC55A929-156C-4654-7BB9-05028EF65205}"/>
                  </a:ext>
                </a:extLst>
              </p:cNvPr>
              <p:cNvSpPr/>
              <p:nvPr/>
            </p:nvSpPr>
            <p:spPr>
              <a:xfrm>
                <a:off x="7781874" y="275478"/>
                <a:ext cx="63213" cy="63214"/>
              </a:xfrm>
              <a:custGeom>
                <a:avLst/>
                <a:gdLst>
                  <a:gd name="connsiteX0" fmla="*/ 405251 w 474902"/>
                  <a:gd name="connsiteY0" fmla="*/ 69679 h 474910"/>
                  <a:gd name="connsiteX1" fmla="*/ 69694 w 474902"/>
                  <a:gd name="connsiteY1" fmla="*/ 69317 h 474910"/>
                  <a:gd name="connsiteX2" fmla="*/ 505 w 474902"/>
                  <a:gd name="connsiteY2" fmla="*/ 222031 h 474910"/>
                  <a:gd name="connsiteX3" fmla="*/ 114 w 474902"/>
                  <a:gd name="connsiteY3" fmla="*/ 222031 h 474910"/>
                  <a:gd name="connsiteX4" fmla="*/ 114 w 474902"/>
                  <a:gd name="connsiteY4" fmla="*/ 230242 h 474910"/>
                  <a:gd name="connsiteX5" fmla="*/ 114 w 474902"/>
                  <a:gd name="connsiteY5" fmla="*/ 245025 h 474910"/>
                  <a:gd name="connsiteX6" fmla="*/ 114 w 474902"/>
                  <a:gd name="connsiteY6" fmla="*/ 474511 h 474910"/>
                  <a:gd name="connsiteX7" fmla="*/ 223523 w 474902"/>
                  <a:gd name="connsiteY7" fmla="*/ 474511 h 474910"/>
                  <a:gd name="connsiteX8" fmla="*/ 251060 w 474902"/>
                  <a:gd name="connsiteY8" fmla="*/ 474511 h 474910"/>
                  <a:gd name="connsiteX9" fmla="*/ 252594 w 474902"/>
                  <a:gd name="connsiteY9" fmla="*/ 474511 h 474910"/>
                  <a:gd name="connsiteX10" fmla="*/ 252594 w 474902"/>
                  <a:gd name="connsiteY10" fmla="*/ 474396 h 474910"/>
                  <a:gd name="connsiteX11" fmla="*/ 474421 w 474902"/>
                  <a:gd name="connsiteY11" fmla="*/ 222632 h 474910"/>
                  <a:gd name="connsiteX12" fmla="*/ 4052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405251" y="69679"/>
                    </a:moveTo>
                    <a:cubicBezTo>
                      <a:pt x="312687" y="-23085"/>
                      <a:pt x="162449" y="-23247"/>
                      <a:pt x="69694" y="69317"/>
                    </a:cubicBezTo>
                    <a:cubicBezTo>
                      <a:pt x="28813" y="110113"/>
                      <a:pt x="4220" y="164405"/>
                      <a:pt x="505" y="222031"/>
                    </a:cubicBezTo>
                    <a:lnTo>
                      <a:pt x="114" y="222031"/>
                    </a:lnTo>
                    <a:lnTo>
                      <a:pt x="114" y="230242"/>
                    </a:lnTo>
                    <a:cubicBezTo>
                      <a:pt x="-38" y="235176"/>
                      <a:pt x="-38" y="240100"/>
                      <a:pt x="114" y="245025"/>
                    </a:cubicBezTo>
                    <a:lnTo>
                      <a:pt x="114" y="474511"/>
                    </a:lnTo>
                    <a:lnTo>
                      <a:pt x="223523" y="474511"/>
                    </a:lnTo>
                    <a:cubicBezTo>
                      <a:pt x="232696" y="475044"/>
                      <a:pt x="241887" y="475044"/>
                      <a:pt x="251060" y="474511"/>
                    </a:cubicBezTo>
                    <a:lnTo>
                      <a:pt x="252594" y="474511"/>
                    </a:lnTo>
                    <a:lnTo>
                      <a:pt x="252594" y="474396"/>
                    </a:lnTo>
                    <a:cubicBezTo>
                      <a:pt x="383372" y="466129"/>
                      <a:pt x="482689" y="353410"/>
                      <a:pt x="474421" y="222632"/>
                    </a:cubicBezTo>
                    <a:cubicBezTo>
                      <a:pt x="470773" y="164919"/>
                      <a:pt x="446180" y="110532"/>
                      <a:pt x="405251" y="69679"/>
                    </a:cubicBezTo>
                    <a:close/>
                  </a:path>
                </a:pathLst>
              </a:custGeom>
              <a:solidFill>
                <a:srgbClr val="818282"/>
              </a:solidFill>
              <a:ln w="9525" cap="flat">
                <a:noFill/>
                <a:prstDash val="solid"/>
                <a:miter/>
              </a:ln>
            </p:spPr>
            <p:txBody>
              <a:bodyPr rtlCol="0" anchor="ctr"/>
              <a:lstStyle/>
              <a:p>
                <a:endParaRPr lang="en-IN" sz="2400"/>
              </a:p>
            </p:txBody>
          </p:sp>
          <p:sp>
            <p:nvSpPr>
              <p:cNvPr id="28" name="Freeform: Shape 27">
                <a:extLst>
                  <a:ext uri="{FF2B5EF4-FFF2-40B4-BE49-F238E27FC236}">
                    <a16:creationId xmlns:a16="http://schemas.microsoft.com/office/drawing/2014/main" id="{8D3E0718-10AA-5324-F127-904C3E7D4338}"/>
                  </a:ext>
                </a:extLst>
              </p:cNvPr>
              <p:cNvSpPr/>
              <p:nvPr/>
            </p:nvSpPr>
            <p:spPr>
              <a:xfrm>
                <a:off x="7844543" y="275478"/>
                <a:ext cx="63213" cy="63214"/>
              </a:xfrm>
              <a:custGeom>
                <a:avLst/>
                <a:gdLst>
                  <a:gd name="connsiteX0" fmla="*/ 69651 w 474902"/>
                  <a:gd name="connsiteY0" fmla="*/ 69679 h 474910"/>
                  <a:gd name="connsiteX1" fmla="*/ 405208 w 474902"/>
                  <a:gd name="connsiteY1" fmla="*/ 69317 h 474910"/>
                  <a:gd name="connsiteX2" fmla="*/ 474397 w 474902"/>
                  <a:gd name="connsiteY2" fmla="*/ 222031 h 474910"/>
                  <a:gd name="connsiteX3" fmla="*/ 474788 w 474902"/>
                  <a:gd name="connsiteY3" fmla="*/ 222031 h 474910"/>
                  <a:gd name="connsiteX4" fmla="*/ 474788 w 474902"/>
                  <a:gd name="connsiteY4" fmla="*/ 230242 h 474910"/>
                  <a:gd name="connsiteX5" fmla="*/ 474788 w 474902"/>
                  <a:gd name="connsiteY5" fmla="*/ 245025 h 474910"/>
                  <a:gd name="connsiteX6" fmla="*/ 474788 w 474902"/>
                  <a:gd name="connsiteY6" fmla="*/ 474511 h 474910"/>
                  <a:gd name="connsiteX7" fmla="*/ 251379 w 474902"/>
                  <a:gd name="connsiteY7" fmla="*/ 474511 h 474910"/>
                  <a:gd name="connsiteX8" fmla="*/ 223833 w 474902"/>
                  <a:gd name="connsiteY8" fmla="*/ 474511 h 474910"/>
                  <a:gd name="connsiteX9" fmla="*/ 222309 w 474902"/>
                  <a:gd name="connsiteY9" fmla="*/ 474511 h 474910"/>
                  <a:gd name="connsiteX10" fmla="*/ 222309 w 474902"/>
                  <a:gd name="connsiteY10" fmla="*/ 474396 h 474910"/>
                  <a:gd name="connsiteX11" fmla="*/ 481 w 474902"/>
                  <a:gd name="connsiteY11" fmla="*/ 222632 h 474910"/>
                  <a:gd name="connsiteX12" fmla="*/ 696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69651" y="69679"/>
                    </a:moveTo>
                    <a:cubicBezTo>
                      <a:pt x="162215" y="-23085"/>
                      <a:pt x="312453" y="-23247"/>
                      <a:pt x="405208" y="69317"/>
                    </a:cubicBezTo>
                    <a:cubicBezTo>
                      <a:pt x="446089" y="110113"/>
                      <a:pt x="470683" y="164405"/>
                      <a:pt x="474397" y="222031"/>
                    </a:cubicBezTo>
                    <a:lnTo>
                      <a:pt x="474788" y="222031"/>
                    </a:lnTo>
                    <a:lnTo>
                      <a:pt x="474788" y="230242"/>
                    </a:lnTo>
                    <a:cubicBezTo>
                      <a:pt x="474940" y="235176"/>
                      <a:pt x="474940" y="240100"/>
                      <a:pt x="474788" y="245025"/>
                    </a:cubicBezTo>
                    <a:lnTo>
                      <a:pt x="474788" y="474511"/>
                    </a:lnTo>
                    <a:lnTo>
                      <a:pt x="251379" y="474511"/>
                    </a:lnTo>
                    <a:cubicBezTo>
                      <a:pt x="242206" y="475044"/>
                      <a:pt x="233005" y="475044"/>
                      <a:pt x="223833" y="474511"/>
                    </a:cubicBezTo>
                    <a:lnTo>
                      <a:pt x="222309" y="474511"/>
                    </a:lnTo>
                    <a:lnTo>
                      <a:pt x="222309" y="474396"/>
                    </a:lnTo>
                    <a:cubicBezTo>
                      <a:pt x="91530" y="466129"/>
                      <a:pt x="-7787" y="353410"/>
                      <a:pt x="481" y="222632"/>
                    </a:cubicBezTo>
                    <a:cubicBezTo>
                      <a:pt x="4129" y="164919"/>
                      <a:pt x="28723" y="110532"/>
                      <a:pt x="69651" y="69679"/>
                    </a:cubicBezTo>
                    <a:close/>
                  </a:path>
                </a:pathLst>
              </a:custGeom>
              <a:solidFill>
                <a:srgbClr val="EE6626"/>
              </a:solidFill>
              <a:ln w="9525" cap="flat">
                <a:noFill/>
                <a:prstDash val="solid"/>
                <a:miter/>
              </a:ln>
            </p:spPr>
            <p:txBody>
              <a:bodyPr rtlCol="0" anchor="ctr"/>
              <a:lstStyle/>
              <a:p>
                <a:endParaRPr lang="en-IN" sz="2400"/>
              </a:p>
            </p:txBody>
          </p:sp>
          <p:sp>
            <p:nvSpPr>
              <p:cNvPr id="29" name="Freeform: Shape 28">
                <a:extLst>
                  <a:ext uri="{FF2B5EF4-FFF2-40B4-BE49-F238E27FC236}">
                    <a16:creationId xmlns:a16="http://schemas.microsoft.com/office/drawing/2014/main" id="{3D9CBB7A-0BE6-AA28-C7E7-4AAD8AEDDE7E}"/>
                  </a:ext>
                </a:extLst>
              </p:cNvPr>
              <p:cNvSpPr/>
              <p:nvPr/>
            </p:nvSpPr>
            <p:spPr>
              <a:xfrm>
                <a:off x="7678330" y="107655"/>
                <a:ext cx="636222" cy="341239"/>
              </a:xfrm>
              <a:custGeom>
                <a:avLst/>
                <a:gdLst>
                  <a:gd name="connsiteX0" fmla="*/ 4779798 w 4779797"/>
                  <a:gd name="connsiteY0" fmla="*/ 995801 h 2563653"/>
                  <a:gd name="connsiteX1" fmla="*/ 4779798 w 4779797"/>
                  <a:gd name="connsiteY1" fmla="*/ 1589037 h 2563653"/>
                  <a:gd name="connsiteX2" fmla="*/ 4537539 w 4779797"/>
                  <a:gd name="connsiteY2" fmla="*/ 1605229 h 2563653"/>
                  <a:gd name="connsiteX3" fmla="*/ 4426268 w 4779797"/>
                  <a:gd name="connsiteY3" fmla="*/ 1842849 h 2563653"/>
                  <a:gd name="connsiteX4" fmla="*/ 4567886 w 4779797"/>
                  <a:gd name="connsiteY4" fmla="*/ 2012804 h 2563653"/>
                  <a:gd name="connsiteX5" fmla="*/ 4313682 w 4779797"/>
                  <a:gd name="connsiteY5" fmla="*/ 2309403 h 2563653"/>
                  <a:gd name="connsiteX6" fmla="*/ 4101275 w 4779797"/>
                  <a:gd name="connsiteY6" fmla="*/ 2167785 h 2563653"/>
                  <a:gd name="connsiteX7" fmla="*/ 3795903 w 4779797"/>
                  <a:gd name="connsiteY7" fmla="*/ 2299088 h 2563653"/>
                  <a:gd name="connsiteX8" fmla="*/ 3762832 w 4779797"/>
                  <a:gd name="connsiteY8" fmla="*/ 2563654 h 2563653"/>
                  <a:gd name="connsiteX9" fmla="*/ 3275533 w 4779797"/>
                  <a:gd name="connsiteY9" fmla="*/ 2563654 h 2563653"/>
                  <a:gd name="connsiteX10" fmla="*/ 3240948 w 4779797"/>
                  <a:gd name="connsiteY10" fmla="*/ 2286972 h 2563653"/>
                  <a:gd name="connsiteX11" fmla="*/ 2949693 w 4779797"/>
                  <a:gd name="connsiteY11" fmla="*/ 2148126 h 2563653"/>
                  <a:gd name="connsiteX12" fmla="*/ 2745858 w 4779797"/>
                  <a:gd name="connsiteY12" fmla="*/ 2267026 h 2563653"/>
                  <a:gd name="connsiteX13" fmla="*/ 2470404 w 4779797"/>
                  <a:gd name="connsiteY13" fmla="*/ 1991592 h 2563653"/>
                  <a:gd name="connsiteX14" fmla="*/ 2889228 w 4779797"/>
                  <a:gd name="connsiteY14" fmla="*/ 1572768 h 2563653"/>
                  <a:gd name="connsiteX15" fmla="*/ 3808390 w 4779797"/>
                  <a:gd name="connsiteY15" fmla="*/ 1924860 h 2563653"/>
                  <a:gd name="connsiteX16" fmla="*/ 4160482 w 4779797"/>
                  <a:gd name="connsiteY16" fmla="*/ 1005697 h 2563653"/>
                  <a:gd name="connsiteX17" fmla="*/ 3241320 w 4779797"/>
                  <a:gd name="connsiteY17" fmla="*/ 653606 h 2563653"/>
                  <a:gd name="connsiteX18" fmla="*/ 3098149 w 4779797"/>
                  <a:gd name="connsiteY18" fmla="*/ 739378 h 2563653"/>
                  <a:gd name="connsiteX19" fmla="*/ 2132028 w 4779797"/>
                  <a:gd name="connsiteY19" fmla="*/ 1846574 h 2563653"/>
                  <a:gd name="connsiteX20" fmla="*/ 2288191 w 4779797"/>
                  <a:gd name="connsiteY20" fmla="*/ 2033969 h 2563653"/>
                  <a:gd name="connsiteX21" fmla="*/ 2055133 w 4779797"/>
                  <a:gd name="connsiteY21" fmla="*/ 2309403 h 2563653"/>
                  <a:gd name="connsiteX22" fmla="*/ 1803511 w 4779797"/>
                  <a:gd name="connsiteY22" fmla="*/ 2165576 h 2563653"/>
                  <a:gd name="connsiteX23" fmla="*/ 1515923 w 4779797"/>
                  <a:gd name="connsiteY23" fmla="*/ 2293449 h 2563653"/>
                  <a:gd name="connsiteX24" fmla="*/ 1461888 w 4779797"/>
                  <a:gd name="connsiteY24" fmla="*/ 2563616 h 2563653"/>
                  <a:gd name="connsiteX25" fmla="*/ 995772 w 4779797"/>
                  <a:gd name="connsiteY25" fmla="*/ 2563616 h 2563653"/>
                  <a:gd name="connsiteX26" fmla="*/ 977998 w 4779797"/>
                  <a:gd name="connsiteY26" fmla="*/ 2296916 h 2563653"/>
                  <a:gd name="connsiteX27" fmla="*/ 657892 w 4779797"/>
                  <a:gd name="connsiteY27" fmla="*/ 2154336 h 2563653"/>
                  <a:gd name="connsiteX28" fmla="*/ 423720 w 4779797"/>
                  <a:gd name="connsiteY28" fmla="*/ 2288219 h 2563653"/>
                  <a:gd name="connsiteX29" fmla="*/ 190662 w 4779797"/>
                  <a:gd name="connsiteY29" fmla="*/ 2012785 h 2563653"/>
                  <a:gd name="connsiteX30" fmla="*/ 343281 w 4779797"/>
                  <a:gd name="connsiteY30" fmla="*/ 1826247 h 2563653"/>
                  <a:gd name="connsiteX31" fmla="*/ 235268 w 4779797"/>
                  <a:gd name="connsiteY31" fmla="*/ 1584655 h 2563653"/>
                  <a:gd name="connsiteX32" fmla="*/ 0 w 4779797"/>
                  <a:gd name="connsiteY32" fmla="*/ 1567853 h 2563653"/>
                  <a:gd name="connsiteX33" fmla="*/ 0 w 4779797"/>
                  <a:gd name="connsiteY33" fmla="*/ 974617 h 2563653"/>
                  <a:gd name="connsiteX34" fmla="*/ 242259 w 4779797"/>
                  <a:gd name="connsiteY34" fmla="*/ 958425 h 2563653"/>
                  <a:gd name="connsiteX35" fmla="*/ 353473 w 4779797"/>
                  <a:gd name="connsiteY35" fmla="*/ 720804 h 2563653"/>
                  <a:gd name="connsiteX36" fmla="*/ 211846 w 4779797"/>
                  <a:gd name="connsiteY36" fmla="*/ 550869 h 2563653"/>
                  <a:gd name="connsiteX37" fmla="*/ 466096 w 4779797"/>
                  <a:gd name="connsiteY37" fmla="*/ 254251 h 2563653"/>
                  <a:gd name="connsiteX38" fmla="*/ 678504 w 4779797"/>
                  <a:gd name="connsiteY38" fmla="*/ 395869 h 2563653"/>
                  <a:gd name="connsiteX39" fmla="*/ 983932 w 4779797"/>
                  <a:gd name="connsiteY39" fmla="*/ 264557 h 2563653"/>
                  <a:gd name="connsiteX40" fmla="*/ 1017003 w 4779797"/>
                  <a:gd name="connsiteY40" fmla="*/ 0 h 2563653"/>
                  <a:gd name="connsiteX41" fmla="*/ 1504302 w 4779797"/>
                  <a:gd name="connsiteY41" fmla="*/ 0 h 2563653"/>
                  <a:gd name="connsiteX42" fmla="*/ 1538888 w 4779797"/>
                  <a:gd name="connsiteY42" fmla="*/ 276673 h 2563653"/>
                  <a:gd name="connsiteX43" fmla="*/ 1830105 w 4779797"/>
                  <a:gd name="connsiteY43" fmla="*/ 415528 h 2563653"/>
                  <a:gd name="connsiteX44" fmla="*/ 2033940 w 4779797"/>
                  <a:gd name="connsiteY44" fmla="*/ 296618 h 2563653"/>
                  <a:gd name="connsiteX45" fmla="*/ 2309374 w 4779797"/>
                  <a:gd name="connsiteY45" fmla="*/ 572053 h 2563653"/>
                  <a:gd name="connsiteX46" fmla="*/ 1890551 w 4779797"/>
                  <a:gd name="connsiteY46" fmla="*/ 990876 h 2563653"/>
                  <a:gd name="connsiteX47" fmla="*/ 969693 w 4779797"/>
                  <a:gd name="connsiteY47" fmla="*/ 630698 h 2563653"/>
                  <a:gd name="connsiteX48" fmla="*/ 609514 w 4779797"/>
                  <a:gd name="connsiteY48" fmla="*/ 1551556 h 2563653"/>
                  <a:gd name="connsiteX49" fmla="*/ 1250023 w 4779797"/>
                  <a:gd name="connsiteY49" fmla="*/ 1970399 h 2563653"/>
                  <a:gd name="connsiteX50" fmla="*/ 1913573 w 4779797"/>
                  <a:gd name="connsiteY50" fmla="*/ 1558042 h 2563653"/>
                  <a:gd name="connsiteX51" fmla="*/ 2652894 w 4779797"/>
                  <a:gd name="connsiteY51" fmla="*/ 723243 h 2563653"/>
                  <a:gd name="connsiteX52" fmla="*/ 2491588 w 4779797"/>
                  <a:gd name="connsiteY52" fmla="*/ 529676 h 2563653"/>
                  <a:gd name="connsiteX53" fmla="*/ 2724646 w 4779797"/>
                  <a:gd name="connsiteY53" fmla="*/ 254241 h 2563653"/>
                  <a:gd name="connsiteX54" fmla="*/ 2976267 w 4779797"/>
                  <a:gd name="connsiteY54" fmla="*/ 398069 h 2563653"/>
                  <a:gd name="connsiteX55" fmla="*/ 3263856 w 4779797"/>
                  <a:gd name="connsiteY55" fmla="*/ 270205 h 2563653"/>
                  <a:gd name="connsiteX56" fmla="*/ 3317881 w 4779797"/>
                  <a:gd name="connsiteY56" fmla="*/ 38 h 2563653"/>
                  <a:gd name="connsiteX57" fmla="*/ 3784006 w 4779797"/>
                  <a:gd name="connsiteY57" fmla="*/ 38 h 2563653"/>
                  <a:gd name="connsiteX58" fmla="*/ 3801780 w 4779797"/>
                  <a:gd name="connsiteY58" fmla="*/ 266738 h 2563653"/>
                  <a:gd name="connsiteX59" fmla="*/ 4121887 w 4779797"/>
                  <a:gd name="connsiteY59" fmla="*/ 409318 h 2563653"/>
                  <a:gd name="connsiteX60" fmla="*/ 4356059 w 4779797"/>
                  <a:gd name="connsiteY60" fmla="*/ 275501 h 2563653"/>
                  <a:gd name="connsiteX61" fmla="*/ 4589145 w 4779797"/>
                  <a:gd name="connsiteY61" fmla="*/ 550869 h 2563653"/>
                  <a:gd name="connsiteX62" fmla="*/ 4436526 w 4779797"/>
                  <a:gd name="connsiteY62" fmla="*/ 737407 h 2563653"/>
                  <a:gd name="connsiteX63" fmla="*/ 4544559 w 4779797"/>
                  <a:gd name="connsiteY63" fmla="*/ 978999 h 256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79797" h="2563653">
                    <a:moveTo>
                      <a:pt x="4779798" y="995801"/>
                    </a:moveTo>
                    <a:lnTo>
                      <a:pt x="4779798" y="1589037"/>
                    </a:lnTo>
                    <a:lnTo>
                      <a:pt x="4537539" y="1605229"/>
                    </a:lnTo>
                    <a:cubicBezTo>
                      <a:pt x="4510574" y="1688792"/>
                      <a:pt x="4473188" y="1768631"/>
                      <a:pt x="4426268" y="1842849"/>
                    </a:cubicBezTo>
                    <a:lnTo>
                      <a:pt x="4567886" y="2012804"/>
                    </a:lnTo>
                    <a:lnTo>
                      <a:pt x="4313682" y="2309403"/>
                    </a:lnTo>
                    <a:lnTo>
                      <a:pt x="4101275" y="2167785"/>
                    </a:lnTo>
                    <a:cubicBezTo>
                      <a:pt x="4007158" y="2227593"/>
                      <a:pt x="3904060" y="2271922"/>
                      <a:pt x="3795903" y="2299088"/>
                    </a:cubicBezTo>
                    <a:lnTo>
                      <a:pt x="3762832" y="2563654"/>
                    </a:lnTo>
                    <a:lnTo>
                      <a:pt x="3275533" y="2563654"/>
                    </a:lnTo>
                    <a:lnTo>
                      <a:pt x="3240948" y="2286972"/>
                    </a:lnTo>
                    <a:cubicBezTo>
                      <a:pt x="3137259" y="2256054"/>
                      <a:pt x="3038999" y="2209210"/>
                      <a:pt x="2949693" y="2148126"/>
                    </a:cubicBezTo>
                    <a:lnTo>
                      <a:pt x="2745858" y="2267026"/>
                    </a:lnTo>
                    <a:lnTo>
                      <a:pt x="2470404" y="1991592"/>
                    </a:lnTo>
                    <a:lnTo>
                      <a:pt x="2889228" y="1572768"/>
                    </a:lnTo>
                    <a:cubicBezTo>
                      <a:pt x="3045819" y="1923812"/>
                      <a:pt x="3457346" y="2081451"/>
                      <a:pt x="3808390" y="1924860"/>
                    </a:cubicBezTo>
                    <a:cubicBezTo>
                      <a:pt x="4159444" y="1768269"/>
                      <a:pt x="4317083" y="1356741"/>
                      <a:pt x="4160482" y="1005697"/>
                    </a:cubicBezTo>
                    <a:cubicBezTo>
                      <a:pt x="4003891" y="654644"/>
                      <a:pt x="3592373" y="497005"/>
                      <a:pt x="3241320" y="653606"/>
                    </a:cubicBezTo>
                    <a:cubicBezTo>
                      <a:pt x="3190332" y="676351"/>
                      <a:pt x="3142260" y="705145"/>
                      <a:pt x="3098149" y="739378"/>
                    </a:cubicBezTo>
                    <a:lnTo>
                      <a:pt x="2132028" y="1846574"/>
                    </a:lnTo>
                    <a:lnTo>
                      <a:pt x="2288191" y="2033969"/>
                    </a:lnTo>
                    <a:lnTo>
                      <a:pt x="2055133" y="2309403"/>
                    </a:lnTo>
                    <a:lnTo>
                      <a:pt x="1803511" y="2165576"/>
                    </a:lnTo>
                    <a:cubicBezTo>
                      <a:pt x="1714662" y="2222487"/>
                      <a:pt x="1617697" y="2265607"/>
                      <a:pt x="1515923" y="2293449"/>
                    </a:cubicBezTo>
                    <a:lnTo>
                      <a:pt x="1461888" y="2563616"/>
                    </a:lnTo>
                    <a:lnTo>
                      <a:pt x="995772" y="2563616"/>
                    </a:lnTo>
                    <a:lnTo>
                      <a:pt x="977998" y="2296916"/>
                    </a:lnTo>
                    <a:cubicBezTo>
                      <a:pt x="864032" y="2267750"/>
                      <a:pt x="755799" y="2219554"/>
                      <a:pt x="657892" y="2154336"/>
                    </a:cubicBezTo>
                    <a:lnTo>
                      <a:pt x="423720" y="2288219"/>
                    </a:lnTo>
                    <a:lnTo>
                      <a:pt x="190662" y="2012785"/>
                    </a:lnTo>
                    <a:lnTo>
                      <a:pt x="343281" y="1826247"/>
                    </a:lnTo>
                    <a:cubicBezTo>
                      <a:pt x="297169" y="1750628"/>
                      <a:pt x="260873" y="1669447"/>
                      <a:pt x="235268" y="1584655"/>
                    </a:cubicBezTo>
                    <a:lnTo>
                      <a:pt x="0" y="1567853"/>
                    </a:lnTo>
                    <a:lnTo>
                      <a:pt x="0" y="974617"/>
                    </a:lnTo>
                    <a:lnTo>
                      <a:pt x="242259" y="958425"/>
                    </a:lnTo>
                    <a:cubicBezTo>
                      <a:pt x="269210" y="874862"/>
                      <a:pt x="306575" y="795033"/>
                      <a:pt x="353473" y="720804"/>
                    </a:cubicBezTo>
                    <a:lnTo>
                      <a:pt x="211846" y="550869"/>
                    </a:lnTo>
                    <a:lnTo>
                      <a:pt x="466096" y="254251"/>
                    </a:lnTo>
                    <a:lnTo>
                      <a:pt x="678504" y="395869"/>
                    </a:lnTo>
                    <a:cubicBezTo>
                      <a:pt x="772639" y="336050"/>
                      <a:pt x="875757" y="291716"/>
                      <a:pt x="983932" y="264557"/>
                    </a:cubicBezTo>
                    <a:lnTo>
                      <a:pt x="1017003" y="0"/>
                    </a:lnTo>
                    <a:lnTo>
                      <a:pt x="1504302" y="0"/>
                    </a:lnTo>
                    <a:lnTo>
                      <a:pt x="1538888" y="276673"/>
                    </a:lnTo>
                    <a:cubicBezTo>
                      <a:pt x="1642567" y="307599"/>
                      <a:pt x="1740808" y="354441"/>
                      <a:pt x="1830105" y="415528"/>
                    </a:cubicBezTo>
                    <a:lnTo>
                      <a:pt x="2033940" y="296618"/>
                    </a:lnTo>
                    <a:lnTo>
                      <a:pt x="2309374" y="572053"/>
                    </a:lnTo>
                    <a:lnTo>
                      <a:pt x="1890551" y="990876"/>
                    </a:lnTo>
                    <a:cubicBezTo>
                      <a:pt x="1735722" y="637127"/>
                      <a:pt x="1323442" y="475869"/>
                      <a:pt x="969693" y="630698"/>
                    </a:cubicBezTo>
                    <a:cubicBezTo>
                      <a:pt x="615944" y="785527"/>
                      <a:pt x="454683" y="1197807"/>
                      <a:pt x="609514" y="1551556"/>
                    </a:cubicBezTo>
                    <a:cubicBezTo>
                      <a:pt x="720871" y="1805997"/>
                      <a:pt x="972283" y="1970399"/>
                      <a:pt x="1250023" y="1970399"/>
                    </a:cubicBezTo>
                    <a:cubicBezTo>
                      <a:pt x="1514875" y="1970399"/>
                      <a:pt x="1754657" y="1830495"/>
                      <a:pt x="1913573" y="1558042"/>
                    </a:cubicBezTo>
                    <a:lnTo>
                      <a:pt x="2652894" y="723243"/>
                    </a:lnTo>
                    <a:lnTo>
                      <a:pt x="2491588" y="529676"/>
                    </a:lnTo>
                    <a:lnTo>
                      <a:pt x="2724646" y="254241"/>
                    </a:lnTo>
                    <a:lnTo>
                      <a:pt x="2976267" y="398069"/>
                    </a:lnTo>
                    <a:cubicBezTo>
                      <a:pt x="3065117" y="341156"/>
                      <a:pt x="3162081" y="298045"/>
                      <a:pt x="3263856" y="270205"/>
                    </a:cubicBezTo>
                    <a:lnTo>
                      <a:pt x="3317881" y="38"/>
                    </a:lnTo>
                    <a:lnTo>
                      <a:pt x="3784006" y="38"/>
                    </a:lnTo>
                    <a:lnTo>
                      <a:pt x="3801780" y="266738"/>
                    </a:lnTo>
                    <a:cubicBezTo>
                      <a:pt x="3915747" y="295896"/>
                      <a:pt x="4023979" y="344101"/>
                      <a:pt x="4121887" y="409318"/>
                    </a:cubicBezTo>
                    <a:lnTo>
                      <a:pt x="4356059" y="275501"/>
                    </a:lnTo>
                    <a:lnTo>
                      <a:pt x="4589145" y="550869"/>
                    </a:lnTo>
                    <a:lnTo>
                      <a:pt x="4436526" y="737407"/>
                    </a:lnTo>
                    <a:cubicBezTo>
                      <a:pt x="4482646" y="813025"/>
                      <a:pt x="4518946" y="894207"/>
                      <a:pt x="4544559" y="978999"/>
                    </a:cubicBezTo>
                    <a:close/>
                  </a:path>
                </a:pathLst>
              </a:custGeom>
              <a:solidFill>
                <a:srgbClr val="FFFFFF"/>
              </a:solidFill>
              <a:ln w="9525" cap="flat">
                <a:noFill/>
                <a:prstDash val="solid"/>
                <a:miter/>
              </a:ln>
            </p:spPr>
            <p:txBody>
              <a:bodyPr rtlCol="0" anchor="ctr"/>
              <a:lstStyle/>
              <a:p>
                <a:endParaRPr lang="en-IN" sz="2400"/>
              </a:p>
            </p:txBody>
          </p:sp>
          <p:sp>
            <p:nvSpPr>
              <p:cNvPr id="30" name="Freeform: Shape 29">
                <a:extLst>
                  <a:ext uri="{FF2B5EF4-FFF2-40B4-BE49-F238E27FC236}">
                    <a16:creationId xmlns:a16="http://schemas.microsoft.com/office/drawing/2014/main" id="{9ABA4E9B-73BA-47CE-DC92-F3C6B7B0A25C}"/>
                  </a:ext>
                </a:extLst>
              </p:cNvPr>
              <p:cNvSpPr/>
              <p:nvPr/>
            </p:nvSpPr>
            <p:spPr>
              <a:xfrm>
                <a:off x="8092875" y="210836"/>
                <a:ext cx="118478" cy="144993"/>
              </a:xfrm>
              <a:custGeom>
                <a:avLst/>
                <a:gdLst>
                  <a:gd name="connsiteX0" fmla="*/ 635723 w 890099"/>
                  <a:gd name="connsiteY0" fmla="*/ 812844 h 1089298"/>
                  <a:gd name="connsiteX1" fmla="*/ 635723 w 890099"/>
                  <a:gd name="connsiteY1" fmla="*/ 1089298 h 1089298"/>
                  <a:gd name="connsiteX2" fmla="*/ 296728 w 890099"/>
                  <a:gd name="connsiteY2" fmla="*/ 1089298 h 1089298"/>
                  <a:gd name="connsiteX3" fmla="*/ 296728 w 890099"/>
                  <a:gd name="connsiteY3" fmla="*/ 830380 h 1089298"/>
                  <a:gd name="connsiteX4" fmla="*/ 25465 w 890099"/>
                  <a:gd name="connsiteY4" fmla="*/ 263176 h 1089298"/>
                  <a:gd name="connsiteX5" fmla="*/ 275563 w 890099"/>
                  <a:gd name="connsiteY5" fmla="*/ 0 h 1089298"/>
                  <a:gd name="connsiteX6" fmla="*/ 275563 w 890099"/>
                  <a:gd name="connsiteY6" fmla="*/ 432502 h 1089298"/>
                  <a:gd name="connsiteX7" fmla="*/ 466254 w 890099"/>
                  <a:gd name="connsiteY7" fmla="*/ 538439 h 1089298"/>
                  <a:gd name="connsiteX8" fmla="*/ 635799 w 890099"/>
                  <a:gd name="connsiteY8" fmla="*/ 432502 h 1089298"/>
                  <a:gd name="connsiteX9" fmla="*/ 635799 w 890099"/>
                  <a:gd name="connsiteY9" fmla="*/ 9773 h 1089298"/>
                  <a:gd name="connsiteX10" fmla="*/ 847301 w 890099"/>
                  <a:gd name="connsiteY10" fmla="*/ 601304 h 1089298"/>
                  <a:gd name="connsiteX11" fmla="*/ 635723 w 890099"/>
                  <a:gd name="connsiteY11" fmla="*/ 812844 h 10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099" h="1089298">
                    <a:moveTo>
                      <a:pt x="635723" y="812844"/>
                    </a:moveTo>
                    <a:lnTo>
                      <a:pt x="635723" y="1089298"/>
                    </a:lnTo>
                    <a:lnTo>
                      <a:pt x="296728" y="1089298"/>
                    </a:lnTo>
                    <a:lnTo>
                      <a:pt x="296728" y="830380"/>
                    </a:lnTo>
                    <a:cubicBezTo>
                      <a:pt x="65194" y="748655"/>
                      <a:pt x="-56250" y="494709"/>
                      <a:pt x="25465" y="263176"/>
                    </a:cubicBezTo>
                    <a:cubicBezTo>
                      <a:pt x="67585" y="143856"/>
                      <a:pt x="158549" y="48139"/>
                      <a:pt x="275563" y="0"/>
                    </a:cubicBezTo>
                    <a:lnTo>
                      <a:pt x="275563" y="432502"/>
                    </a:lnTo>
                    <a:lnTo>
                      <a:pt x="466254" y="538439"/>
                    </a:lnTo>
                    <a:lnTo>
                      <a:pt x="635799" y="432502"/>
                    </a:lnTo>
                    <a:lnTo>
                      <a:pt x="635799" y="9773"/>
                    </a:lnTo>
                    <a:cubicBezTo>
                      <a:pt x="857550" y="114710"/>
                      <a:pt x="952248" y="379552"/>
                      <a:pt x="847301" y="601304"/>
                    </a:cubicBezTo>
                    <a:cubicBezTo>
                      <a:pt x="803363" y="694163"/>
                      <a:pt x="728591" y="768915"/>
                      <a:pt x="635723" y="812844"/>
                    </a:cubicBezTo>
                    <a:close/>
                  </a:path>
                </a:pathLst>
              </a:custGeom>
              <a:solidFill>
                <a:srgbClr val="1376BC"/>
              </a:solidFill>
              <a:ln w="9525" cap="flat">
                <a:noFill/>
                <a:prstDash val="solid"/>
                <a:miter/>
              </a:ln>
            </p:spPr>
            <p:txBody>
              <a:bodyPr rtlCol="0" anchor="ctr"/>
              <a:lstStyle/>
              <a:p>
                <a:endParaRPr lang="en-IN" sz="2400"/>
              </a:p>
            </p:txBody>
          </p:sp>
        </p:grpSp>
        <p:grpSp>
          <p:nvGrpSpPr>
            <p:cNvPr id="22" name="Group 21">
              <a:extLst>
                <a:ext uri="{FF2B5EF4-FFF2-40B4-BE49-F238E27FC236}">
                  <a16:creationId xmlns:a16="http://schemas.microsoft.com/office/drawing/2014/main" id="{97CF6C46-22A6-7A7F-F1D2-9EFF372FAEF9}"/>
                </a:ext>
              </a:extLst>
            </p:cNvPr>
            <p:cNvGrpSpPr/>
            <p:nvPr userDrawn="1"/>
          </p:nvGrpSpPr>
          <p:grpSpPr>
            <a:xfrm>
              <a:off x="8322300" y="117848"/>
              <a:ext cx="878497" cy="346249"/>
              <a:chOff x="8322300" y="117848"/>
              <a:chExt cx="878497" cy="346249"/>
            </a:xfrm>
          </p:grpSpPr>
          <p:sp>
            <p:nvSpPr>
              <p:cNvPr id="23" name="TextBox 22">
                <a:extLst>
                  <a:ext uri="{FF2B5EF4-FFF2-40B4-BE49-F238E27FC236}">
                    <a16:creationId xmlns:a16="http://schemas.microsoft.com/office/drawing/2014/main" id="{C5E7FBA4-78CA-C34F-9FBD-C2CB965DC119}"/>
                  </a:ext>
                </a:extLst>
              </p:cNvPr>
              <p:cNvSpPr txBox="1"/>
              <p:nvPr userDrawn="1"/>
            </p:nvSpPr>
            <p:spPr>
              <a:xfrm>
                <a:off x="8322300" y="117848"/>
                <a:ext cx="878497" cy="346249"/>
              </a:xfrm>
              <a:prstGeom prst="rect">
                <a:avLst/>
              </a:prstGeom>
              <a:noFill/>
            </p:spPr>
            <p:txBody>
              <a:bodyPr wrap="square" rtlCol="0">
                <a:spAutoFit/>
              </a:bodyPr>
              <a:lstStyle/>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CHANGE </a:t>
                </a:r>
              </a:p>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EXCELLENCE</a:t>
                </a:r>
              </a:p>
            </p:txBody>
          </p:sp>
          <p:cxnSp>
            <p:nvCxnSpPr>
              <p:cNvPr id="24" name="Straight Connector 23">
                <a:extLst>
                  <a:ext uri="{FF2B5EF4-FFF2-40B4-BE49-F238E27FC236}">
                    <a16:creationId xmlns:a16="http://schemas.microsoft.com/office/drawing/2014/main" id="{779AA535-8F7A-585B-B2C0-F8CB28FC8E4E}"/>
                  </a:ext>
                </a:extLst>
              </p:cNvPr>
              <p:cNvCxnSpPr/>
              <p:nvPr userDrawn="1"/>
            </p:nvCxnSpPr>
            <p:spPr>
              <a:xfrm>
                <a:off x="8362021" y="146172"/>
                <a:ext cx="0" cy="2743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279348044"/>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2" y="342902"/>
            <a:ext cx="9805703" cy="443199"/>
          </a:xfrm>
          <a:prstGeom prst="rect">
            <a:avLst/>
          </a:prstGeom>
        </p:spPr>
        <p:txBody>
          <a:bodyPr wrap="square" lIns="0" tIns="0" rIns="0" bIns="0">
            <a:spAutoFit/>
          </a:bodyPr>
          <a:lstStyle>
            <a:lvl1pPr>
              <a:defRPr sz="3200">
                <a:solidFill>
                  <a:schemeClr val="bg1"/>
                </a:solidFill>
                <a:latin typeface="+mj-lt"/>
              </a:defRPr>
            </a:lvl1pPr>
          </a:lstStyle>
          <a:p>
            <a:r>
              <a:rPr lang="en-US"/>
              <a:t>Click to edit Master title style</a:t>
            </a:r>
          </a:p>
        </p:txBody>
      </p:sp>
      <p:grpSp>
        <p:nvGrpSpPr>
          <p:cNvPr id="14" name="Group 13">
            <a:extLst>
              <a:ext uri="{FF2B5EF4-FFF2-40B4-BE49-F238E27FC236}">
                <a16:creationId xmlns:a16="http://schemas.microsoft.com/office/drawing/2014/main" id="{3A4CDABD-F260-7307-8CFD-FDF8A6945B41}"/>
              </a:ext>
            </a:extLst>
          </p:cNvPr>
          <p:cNvGrpSpPr/>
          <p:nvPr userDrawn="1"/>
        </p:nvGrpSpPr>
        <p:grpSpPr>
          <a:xfrm>
            <a:off x="10370551" y="154820"/>
            <a:ext cx="2097656" cy="475948"/>
            <a:chOff x="1203876" y="2963952"/>
            <a:chExt cx="5502369" cy="1022308"/>
          </a:xfrm>
        </p:grpSpPr>
        <p:grpSp>
          <p:nvGrpSpPr>
            <p:cNvPr id="15" name="Group 14">
              <a:extLst>
                <a:ext uri="{FF2B5EF4-FFF2-40B4-BE49-F238E27FC236}">
                  <a16:creationId xmlns:a16="http://schemas.microsoft.com/office/drawing/2014/main" id="{41F48677-438F-9FAF-2001-C081334AECB6}"/>
                </a:ext>
              </a:extLst>
            </p:cNvPr>
            <p:cNvGrpSpPr/>
            <p:nvPr/>
          </p:nvGrpSpPr>
          <p:grpSpPr>
            <a:xfrm>
              <a:off x="1203876" y="2963952"/>
              <a:ext cx="5502369" cy="983641"/>
              <a:chOff x="1206611" y="2963952"/>
              <a:chExt cx="5502369" cy="983641"/>
            </a:xfrm>
          </p:grpSpPr>
          <p:sp>
            <p:nvSpPr>
              <p:cNvPr id="17" name="TextBox 16">
                <a:extLst>
                  <a:ext uri="{FF2B5EF4-FFF2-40B4-BE49-F238E27FC236}">
                    <a16:creationId xmlns:a16="http://schemas.microsoft.com/office/drawing/2014/main" id="{8D6F8915-FE53-F979-8DFC-C449D5324D96}"/>
                  </a:ext>
                </a:extLst>
              </p:cNvPr>
              <p:cNvSpPr txBox="1"/>
              <p:nvPr/>
            </p:nvSpPr>
            <p:spPr>
              <a:xfrm>
                <a:off x="3129949" y="2963952"/>
                <a:ext cx="3579031" cy="859413"/>
              </a:xfrm>
              <a:prstGeom prst="rect">
                <a:avLst/>
              </a:prstGeom>
              <a:noFill/>
            </p:spPr>
            <p:txBody>
              <a:bodyPr wrap="square" rtlCol="0">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schemeClr val="bg2">
                        <a:lumMod val="50000"/>
                        <a:lumOff val="50000"/>
                      </a:schemeClr>
                    </a:solidFill>
                    <a:effectLst/>
                    <a:uLnTx/>
                    <a:uFillTx/>
                    <a:latin typeface="+mj-lt"/>
                    <a:ea typeface="Roboto" panose="02000000000000000000" pitchFamily="2" charset="0"/>
                    <a:cs typeface="Roboto" panose="02000000000000000000" pitchFamily="2" charset="0"/>
                  </a:rPr>
                  <a:t>CHANGE </a:t>
                </a:r>
              </a:p>
              <a:p>
                <a:pPr marL="0" marR="0" lvl="0" indent="0" defTabSz="914377"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schemeClr val="bg2">
                        <a:lumMod val="50000"/>
                        <a:lumOff val="50000"/>
                      </a:schemeClr>
                    </a:solidFill>
                    <a:effectLst/>
                    <a:uLnTx/>
                    <a:uFillTx/>
                    <a:latin typeface="+mj-lt"/>
                    <a:ea typeface="Roboto" panose="02000000000000000000" pitchFamily="2" charset="0"/>
                    <a:cs typeface="Roboto" panose="02000000000000000000" pitchFamily="2" charset="0"/>
                  </a:rPr>
                  <a:t>EXCELLENCE</a:t>
                </a:r>
              </a:p>
            </p:txBody>
          </p:sp>
          <p:grpSp>
            <p:nvGrpSpPr>
              <p:cNvPr id="18" name="Group 17">
                <a:extLst>
                  <a:ext uri="{FF2B5EF4-FFF2-40B4-BE49-F238E27FC236}">
                    <a16:creationId xmlns:a16="http://schemas.microsoft.com/office/drawing/2014/main" id="{93C779FE-84C7-8E05-50DF-7CDBA159917B}"/>
                  </a:ext>
                </a:extLst>
              </p:cNvPr>
              <p:cNvGrpSpPr/>
              <p:nvPr/>
            </p:nvGrpSpPr>
            <p:grpSpPr>
              <a:xfrm>
                <a:off x="1206611" y="3098347"/>
                <a:ext cx="1583375" cy="849246"/>
                <a:chOff x="1333237" y="3696505"/>
                <a:chExt cx="4779797" cy="2563653"/>
              </a:xfrm>
            </p:grpSpPr>
            <p:sp>
              <p:nvSpPr>
                <p:cNvPr id="29" name="Freeform: Shape 28">
                  <a:extLst>
                    <a:ext uri="{FF2B5EF4-FFF2-40B4-BE49-F238E27FC236}">
                      <a16:creationId xmlns:a16="http://schemas.microsoft.com/office/drawing/2014/main" id="{88DE9916-1EEC-835E-07CD-2F88A1BCBDC8}"/>
                    </a:ext>
                  </a:extLst>
                </p:cNvPr>
                <p:cNvSpPr/>
                <p:nvPr/>
              </p:nvSpPr>
              <p:spPr>
                <a:xfrm>
                  <a:off x="2117699" y="4519715"/>
                  <a:ext cx="474938" cy="474899"/>
                </a:xfrm>
                <a:custGeom>
                  <a:avLst/>
                  <a:gdLst>
                    <a:gd name="connsiteX0" fmla="*/ 405251 w 474938"/>
                    <a:gd name="connsiteY0" fmla="*/ 405225 h 474898"/>
                    <a:gd name="connsiteX1" fmla="*/ 69694 w 474938"/>
                    <a:gd name="connsiteY1" fmla="*/ 405577 h 474898"/>
                    <a:gd name="connsiteX2" fmla="*/ 505 w 474938"/>
                    <a:gd name="connsiteY2" fmla="*/ 252825 h 474898"/>
                    <a:gd name="connsiteX3" fmla="*/ 114 w 474938"/>
                    <a:gd name="connsiteY3" fmla="*/ 252825 h 474898"/>
                    <a:gd name="connsiteX4" fmla="*/ 114 w 474938"/>
                    <a:gd name="connsiteY4" fmla="*/ 244614 h 474898"/>
                    <a:gd name="connsiteX5" fmla="*/ 114 w 474938"/>
                    <a:gd name="connsiteY5" fmla="*/ 229831 h 474898"/>
                    <a:gd name="connsiteX6" fmla="*/ 114 w 474938"/>
                    <a:gd name="connsiteY6" fmla="*/ 393 h 474898"/>
                    <a:gd name="connsiteX7" fmla="*/ 223523 w 474938"/>
                    <a:gd name="connsiteY7" fmla="*/ 393 h 474898"/>
                    <a:gd name="connsiteX8" fmla="*/ 251060 w 474938"/>
                    <a:gd name="connsiteY8" fmla="*/ 393 h 474898"/>
                    <a:gd name="connsiteX9" fmla="*/ 252594 w 474938"/>
                    <a:gd name="connsiteY9" fmla="*/ 393 h 474898"/>
                    <a:gd name="connsiteX10" fmla="*/ 252594 w 474938"/>
                    <a:gd name="connsiteY10" fmla="*/ 469 h 474898"/>
                    <a:gd name="connsiteX11" fmla="*/ 474459 w 474938"/>
                    <a:gd name="connsiteY11" fmla="*/ 252196 h 474898"/>
                    <a:gd name="connsiteX12" fmla="*/ 405251 w 474938"/>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8" h="474898">
                      <a:moveTo>
                        <a:pt x="405251" y="405225"/>
                      </a:moveTo>
                      <a:cubicBezTo>
                        <a:pt x="312687" y="497988"/>
                        <a:pt x="162449" y="498141"/>
                        <a:pt x="69694" y="405577"/>
                      </a:cubicBezTo>
                      <a:cubicBezTo>
                        <a:pt x="28804" y="364781"/>
                        <a:pt x="4210" y="310470"/>
                        <a:pt x="505" y="252825"/>
                      </a:cubicBezTo>
                      <a:lnTo>
                        <a:pt x="114" y="252825"/>
                      </a:lnTo>
                      <a:lnTo>
                        <a:pt x="114" y="244614"/>
                      </a:lnTo>
                      <a:cubicBezTo>
                        <a:pt x="-38" y="239680"/>
                        <a:pt x="-38" y="234765"/>
                        <a:pt x="114" y="229831"/>
                      </a:cubicBezTo>
                      <a:lnTo>
                        <a:pt x="114" y="393"/>
                      </a:lnTo>
                      <a:lnTo>
                        <a:pt x="223523" y="393"/>
                      </a:lnTo>
                      <a:cubicBezTo>
                        <a:pt x="232696" y="-131"/>
                        <a:pt x="241887" y="-131"/>
                        <a:pt x="251060" y="393"/>
                      </a:cubicBezTo>
                      <a:lnTo>
                        <a:pt x="252594" y="393"/>
                      </a:lnTo>
                      <a:lnTo>
                        <a:pt x="252594" y="469"/>
                      </a:lnTo>
                      <a:cubicBezTo>
                        <a:pt x="383372" y="8718"/>
                        <a:pt x="482708" y="121418"/>
                        <a:pt x="474459" y="252196"/>
                      </a:cubicBezTo>
                      <a:cubicBezTo>
                        <a:pt x="470821" y="309936"/>
                        <a:pt x="446208" y="364362"/>
                        <a:pt x="405251" y="405225"/>
                      </a:cubicBezTo>
                      <a:close/>
                    </a:path>
                  </a:pathLst>
                </a:custGeom>
                <a:solidFill>
                  <a:srgbClr val="4472C4"/>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30" name="Freeform: Shape 29">
                  <a:extLst>
                    <a:ext uri="{FF2B5EF4-FFF2-40B4-BE49-F238E27FC236}">
                      <a16:creationId xmlns:a16="http://schemas.microsoft.com/office/drawing/2014/main" id="{BEC97E25-1A5F-6398-73B9-ECB345AC2884}"/>
                    </a:ext>
                  </a:extLst>
                </p:cNvPr>
                <p:cNvSpPr/>
                <p:nvPr/>
              </p:nvSpPr>
              <p:spPr>
                <a:xfrm>
                  <a:off x="2588477" y="4519715"/>
                  <a:ext cx="474938" cy="474899"/>
                </a:xfrm>
                <a:custGeom>
                  <a:avLst/>
                  <a:gdLst>
                    <a:gd name="connsiteX0" fmla="*/ 69687 w 474937"/>
                    <a:gd name="connsiteY0" fmla="*/ 405225 h 474898"/>
                    <a:gd name="connsiteX1" fmla="*/ 405244 w 474937"/>
                    <a:gd name="connsiteY1" fmla="*/ 405577 h 474898"/>
                    <a:gd name="connsiteX2" fmla="*/ 474433 w 474937"/>
                    <a:gd name="connsiteY2" fmla="*/ 252825 h 474898"/>
                    <a:gd name="connsiteX3" fmla="*/ 474824 w 474937"/>
                    <a:gd name="connsiteY3" fmla="*/ 252825 h 474898"/>
                    <a:gd name="connsiteX4" fmla="*/ 474824 w 474937"/>
                    <a:gd name="connsiteY4" fmla="*/ 244614 h 474898"/>
                    <a:gd name="connsiteX5" fmla="*/ 474824 w 474937"/>
                    <a:gd name="connsiteY5" fmla="*/ 229831 h 474898"/>
                    <a:gd name="connsiteX6" fmla="*/ 474824 w 474937"/>
                    <a:gd name="connsiteY6" fmla="*/ 393 h 474898"/>
                    <a:gd name="connsiteX7" fmla="*/ 251415 w 474937"/>
                    <a:gd name="connsiteY7" fmla="*/ 393 h 474898"/>
                    <a:gd name="connsiteX8" fmla="*/ 223869 w 474937"/>
                    <a:gd name="connsiteY8" fmla="*/ 393 h 474898"/>
                    <a:gd name="connsiteX9" fmla="*/ 222345 w 474937"/>
                    <a:gd name="connsiteY9" fmla="*/ 393 h 474898"/>
                    <a:gd name="connsiteX10" fmla="*/ 222345 w 474937"/>
                    <a:gd name="connsiteY10" fmla="*/ 469 h 474898"/>
                    <a:gd name="connsiteX11" fmla="*/ 479 w 474937"/>
                    <a:gd name="connsiteY11" fmla="*/ 252196 h 474898"/>
                    <a:gd name="connsiteX12" fmla="*/ 69687 w 474937"/>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7" h="474898">
                      <a:moveTo>
                        <a:pt x="69687" y="405225"/>
                      </a:moveTo>
                      <a:cubicBezTo>
                        <a:pt x="162251" y="497988"/>
                        <a:pt x="312489" y="498141"/>
                        <a:pt x="405244" y="405577"/>
                      </a:cubicBezTo>
                      <a:cubicBezTo>
                        <a:pt x="446134" y="364781"/>
                        <a:pt x="470728" y="310470"/>
                        <a:pt x="474433" y="252825"/>
                      </a:cubicBezTo>
                      <a:lnTo>
                        <a:pt x="474824" y="252825"/>
                      </a:lnTo>
                      <a:lnTo>
                        <a:pt x="474824" y="244614"/>
                      </a:lnTo>
                      <a:cubicBezTo>
                        <a:pt x="474976" y="239680"/>
                        <a:pt x="474976" y="234765"/>
                        <a:pt x="474824" y="229831"/>
                      </a:cubicBezTo>
                      <a:lnTo>
                        <a:pt x="474824" y="393"/>
                      </a:lnTo>
                      <a:lnTo>
                        <a:pt x="251415" y="393"/>
                      </a:lnTo>
                      <a:cubicBezTo>
                        <a:pt x="242242" y="-131"/>
                        <a:pt x="233041" y="-131"/>
                        <a:pt x="223869" y="393"/>
                      </a:cubicBezTo>
                      <a:lnTo>
                        <a:pt x="222345" y="393"/>
                      </a:lnTo>
                      <a:lnTo>
                        <a:pt x="222345" y="469"/>
                      </a:lnTo>
                      <a:cubicBezTo>
                        <a:pt x="91566" y="8718"/>
                        <a:pt x="-7770" y="121418"/>
                        <a:pt x="479" y="252196"/>
                      </a:cubicBezTo>
                      <a:cubicBezTo>
                        <a:pt x="4117" y="309936"/>
                        <a:pt x="28730" y="364362"/>
                        <a:pt x="69687" y="405225"/>
                      </a:cubicBezTo>
                      <a:close/>
                    </a:path>
                  </a:pathLst>
                </a:custGeom>
                <a:solidFill>
                  <a:srgbClr val="70AD47"/>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31" name="Freeform: Shape 30">
                  <a:extLst>
                    <a:ext uri="{FF2B5EF4-FFF2-40B4-BE49-F238E27FC236}">
                      <a16:creationId xmlns:a16="http://schemas.microsoft.com/office/drawing/2014/main" id="{7B514A6E-8C94-D737-595D-46E2A316F9B5}"/>
                    </a:ext>
                  </a:extLst>
                </p:cNvPr>
                <p:cNvSpPr/>
                <p:nvPr/>
              </p:nvSpPr>
              <p:spPr>
                <a:xfrm>
                  <a:off x="2117699" y="4969903"/>
                  <a:ext cx="474902" cy="474911"/>
                </a:xfrm>
                <a:custGeom>
                  <a:avLst/>
                  <a:gdLst>
                    <a:gd name="connsiteX0" fmla="*/ 405251 w 474902"/>
                    <a:gd name="connsiteY0" fmla="*/ 69679 h 474910"/>
                    <a:gd name="connsiteX1" fmla="*/ 69694 w 474902"/>
                    <a:gd name="connsiteY1" fmla="*/ 69317 h 474910"/>
                    <a:gd name="connsiteX2" fmla="*/ 505 w 474902"/>
                    <a:gd name="connsiteY2" fmla="*/ 222031 h 474910"/>
                    <a:gd name="connsiteX3" fmla="*/ 114 w 474902"/>
                    <a:gd name="connsiteY3" fmla="*/ 222031 h 474910"/>
                    <a:gd name="connsiteX4" fmla="*/ 114 w 474902"/>
                    <a:gd name="connsiteY4" fmla="*/ 230242 h 474910"/>
                    <a:gd name="connsiteX5" fmla="*/ 114 w 474902"/>
                    <a:gd name="connsiteY5" fmla="*/ 245025 h 474910"/>
                    <a:gd name="connsiteX6" fmla="*/ 114 w 474902"/>
                    <a:gd name="connsiteY6" fmla="*/ 474511 h 474910"/>
                    <a:gd name="connsiteX7" fmla="*/ 223523 w 474902"/>
                    <a:gd name="connsiteY7" fmla="*/ 474511 h 474910"/>
                    <a:gd name="connsiteX8" fmla="*/ 251060 w 474902"/>
                    <a:gd name="connsiteY8" fmla="*/ 474511 h 474910"/>
                    <a:gd name="connsiteX9" fmla="*/ 252594 w 474902"/>
                    <a:gd name="connsiteY9" fmla="*/ 474511 h 474910"/>
                    <a:gd name="connsiteX10" fmla="*/ 252594 w 474902"/>
                    <a:gd name="connsiteY10" fmla="*/ 474396 h 474910"/>
                    <a:gd name="connsiteX11" fmla="*/ 474421 w 474902"/>
                    <a:gd name="connsiteY11" fmla="*/ 222632 h 474910"/>
                    <a:gd name="connsiteX12" fmla="*/ 4052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405251" y="69679"/>
                      </a:moveTo>
                      <a:cubicBezTo>
                        <a:pt x="312687" y="-23085"/>
                        <a:pt x="162449" y="-23247"/>
                        <a:pt x="69694" y="69317"/>
                      </a:cubicBezTo>
                      <a:cubicBezTo>
                        <a:pt x="28813" y="110113"/>
                        <a:pt x="4220" y="164405"/>
                        <a:pt x="505" y="222031"/>
                      </a:cubicBezTo>
                      <a:lnTo>
                        <a:pt x="114" y="222031"/>
                      </a:lnTo>
                      <a:lnTo>
                        <a:pt x="114" y="230242"/>
                      </a:lnTo>
                      <a:cubicBezTo>
                        <a:pt x="-38" y="235176"/>
                        <a:pt x="-38" y="240100"/>
                        <a:pt x="114" y="245025"/>
                      </a:cubicBezTo>
                      <a:lnTo>
                        <a:pt x="114" y="474511"/>
                      </a:lnTo>
                      <a:lnTo>
                        <a:pt x="223523" y="474511"/>
                      </a:lnTo>
                      <a:cubicBezTo>
                        <a:pt x="232696" y="475044"/>
                        <a:pt x="241887" y="475044"/>
                        <a:pt x="251060" y="474511"/>
                      </a:cubicBezTo>
                      <a:lnTo>
                        <a:pt x="252594" y="474511"/>
                      </a:lnTo>
                      <a:lnTo>
                        <a:pt x="252594" y="474396"/>
                      </a:lnTo>
                      <a:cubicBezTo>
                        <a:pt x="383372" y="466129"/>
                        <a:pt x="482689" y="353410"/>
                        <a:pt x="474421" y="222632"/>
                      </a:cubicBezTo>
                      <a:cubicBezTo>
                        <a:pt x="470773" y="164919"/>
                        <a:pt x="446180" y="110532"/>
                        <a:pt x="405251" y="69679"/>
                      </a:cubicBezTo>
                      <a:close/>
                    </a:path>
                  </a:pathLst>
                </a:custGeom>
                <a:solidFill>
                  <a:srgbClr val="7F7F7F"/>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32" name="Freeform: Shape 31">
                  <a:extLst>
                    <a:ext uri="{FF2B5EF4-FFF2-40B4-BE49-F238E27FC236}">
                      <a16:creationId xmlns:a16="http://schemas.microsoft.com/office/drawing/2014/main" id="{9A7D8071-8348-17D3-8203-F5071633754D}"/>
                    </a:ext>
                  </a:extLst>
                </p:cNvPr>
                <p:cNvSpPr/>
                <p:nvPr/>
              </p:nvSpPr>
              <p:spPr>
                <a:xfrm>
                  <a:off x="2588513" y="4969903"/>
                  <a:ext cx="474902" cy="474911"/>
                </a:xfrm>
                <a:custGeom>
                  <a:avLst/>
                  <a:gdLst>
                    <a:gd name="connsiteX0" fmla="*/ 69651 w 474902"/>
                    <a:gd name="connsiteY0" fmla="*/ 69679 h 474910"/>
                    <a:gd name="connsiteX1" fmla="*/ 405208 w 474902"/>
                    <a:gd name="connsiteY1" fmla="*/ 69317 h 474910"/>
                    <a:gd name="connsiteX2" fmla="*/ 474397 w 474902"/>
                    <a:gd name="connsiteY2" fmla="*/ 222031 h 474910"/>
                    <a:gd name="connsiteX3" fmla="*/ 474788 w 474902"/>
                    <a:gd name="connsiteY3" fmla="*/ 222031 h 474910"/>
                    <a:gd name="connsiteX4" fmla="*/ 474788 w 474902"/>
                    <a:gd name="connsiteY4" fmla="*/ 230242 h 474910"/>
                    <a:gd name="connsiteX5" fmla="*/ 474788 w 474902"/>
                    <a:gd name="connsiteY5" fmla="*/ 245025 h 474910"/>
                    <a:gd name="connsiteX6" fmla="*/ 474788 w 474902"/>
                    <a:gd name="connsiteY6" fmla="*/ 474511 h 474910"/>
                    <a:gd name="connsiteX7" fmla="*/ 251379 w 474902"/>
                    <a:gd name="connsiteY7" fmla="*/ 474511 h 474910"/>
                    <a:gd name="connsiteX8" fmla="*/ 223833 w 474902"/>
                    <a:gd name="connsiteY8" fmla="*/ 474511 h 474910"/>
                    <a:gd name="connsiteX9" fmla="*/ 222309 w 474902"/>
                    <a:gd name="connsiteY9" fmla="*/ 474511 h 474910"/>
                    <a:gd name="connsiteX10" fmla="*/ 222309 w 474902"/>
                    <a:gd name="connsiteY10" fmla="*/ 474396 h 474910"/>
                    <a:gd name="connsiteX11" fmla="*/ 481 w 474902"/>
                    <a:gd name="connsiteY11" fmla="*/ 222632 h 474910"/>
                    <a:gd name="connsiteX12" fmla="*/ 696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69651" y="69679"/>
                      </a:moveTo>
                      <a:cubicBezTo>
                        <a:pt x="162215" y="-23085"/>
                        <a:pt x="312453" y="-23247"/>
                        <a:pt x="405208" y="69317"/>
                      </a:cubicBezTo>
                      <a:cubicBezTo>
                        <a:pt x="446089" y="110113"/>
                        <a:pt x="470683" y="164405"/>
                        <a:pt x="474397" y="222031"/>
                      </a:cubicBezTo>
                      <a:lnTo>
                        <a:pt x="474788" y="222031"/>
                      </a:lnTo>
                      <a:lnTo>
                        <a:pt x="474788" y="230242"/>
                      </a:lnTo>
                      <a:cubicBezTo>
                        <a:pt x="474940" y="235176"/>
                        <a:pt x="474940" y="240100"/>
                        <a:pt x="474788" y="245025"/>
                      </a:cubicBezTo>
                      <a:lnTo>
                        <a:pt x="474788" y="474511"/>
                      </a:lnTo>
                      <a:lnTo>
                        <a:pt x="251379" y="474511"/>
                      </a:lnTo>
                      <a:cubicBezTo>
                        <a:pt x="242206" y="475044"/>
                        <a:pt x="233005" y="475044"/>
                        <a:pt x="223833" y="474511"/>
                      </a:cubicBezTo>
                      <a:lnTo>
                        <a:pt x="222309" y="474511"/>
                      </a:lnTo>
                      <a:lnTo>
                        <a:pt x="222309" y="474396"/>
                      </a:lnTo>
                      <a:cubicBezTo>
                        <a:pt x="91530" y="466129"/>
                        <a:pt x="-7787" y="353410"/>
                        <a:pt x="481" y="222632"/>
                      </a:cubicBezTo>
                      <a:cubicBezTo>
                        <a:pt x="4129" y="164919"/>
                        <a:pt x="28723" y="110532"/>
                        <a:pt x="69651" y="69679"/>
                      </a:cubicBezTo>
                      <a:close/>
                    </a:path>
                  </a:pathLst>
                </a:custGeom>
                <a:solidFill>
                  <a:srgbClr val="ED7D31"/>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33" name="Freeform: Shape 32">
                  <a:extLst>
                    <a:ext uri="{FF2B5EF4-FFF2-40B4-BE49-F238E27FC236}">
                      <a16:creationId xmlns:a16="http://schemas.microsoft.com/office/drawing/2014/main" id="{D3F36EE5-8F05-3591-043A-FF14EDDFDA66}"/>
                    </a:ext>
                  </a:extLst>
                </p:cNvPr>
                <p:cNvSpPr/>
                <p:nvPr/>
              </p:nvSpPr>
              <p:spPr>
                <a:xfrm>
                  <a:off x="1333237" y="3696505"/>
                  <a:ext cx="4779797" cy="2563653"/>
                </a:xfrm>
                <a:custGeom>
                  <a:avLst/>
                  <a:gdLst>
                    <a:gd name="connsiteX0" fmla="*/ 4779798 w 4779797"/>
                    <a:gd name="connsiteY0" fmla="*/ 995801 h 2563653"/>
                    <a:gd name="connsiteX1" fmla="*/ 4779798 w 4779797"/>
                    <a:gd name="connsiteY1" fmla="*/ 1589037 h 2563653"/>
                    <a:gd name="connsiteX2" fmla="*/ 4537539 w 4779797"/>
                    <a:gd name="connsiteY2" fmla="*/ 1605229 h 2563653"/>
                    <a:gd name="connsiteX3" fmla="*/ 4426268 w 4779797"/>
                    <a:gd name="connsiteY3" fmla="*/ 1842849 h 2563653"/>
                    <a:gd name="connsiteX4" fmla="*/ 4567886 w 4779797"/>
                    <a:gd name="connsiteY4" fmla="*/ 2012804 h 2563653"/>
                    <a:gd name="connsiteX5" fmla="*/ 4313682 w 4779797"/>
                    <a:gd name="connsiteY5" fmla="*/ 2309403 h 2563653"/>
                    <a:gd name="connsiteX6" fmla="*/ 4101275 w 4779797"/>
                    <a:gd name="connsiteY6" fmla="*/ 2167785 h 2563653"/>
                    <a:gd name="connsiteX7" fmla="*/ 3795903 w 4779797"/>
                    <a:gd name="connsiteY7" fmla="*/ 2299088 h 2563653"/>
                    <a:gd name="connsiteX8" fmla="*/ 3762832 w 4779797"/>
                    <a:gd name="connsiteY8" fmla="*/ 2563654 h 2563653"/>
                    <a:gd name="connsiteX9" fmla="*/ 3275533 w 4779797"/>
                    <a:gd name="connsiteY9" fmla="*/ 2563654 h 2563653"/>
                    <a:gd name="connsiteX10" fmla="*/ 3240948 w 4779797"/>
                    <a:gd name="connsiteY10" fmla="*/ 2286972 h 2563653"/>
                    <a:gd name="connsiteX11" fmla="*/ 2949693 w 4779797"/>
                    <a:gd name="connsiteY11" fmla="*/ 2148126 h 2563653"/>
                    <a:gd name="connsiteX12" fmla="*/ 2745858 w 4779797"/>
                    <a:gd name="connsiteY12" fmla="*/ 2267026 h 2563653"/>
                    <a:gd name="connsiteX13" fmla="*/ 2470404 w 4779797"/>
                    <a:gd name="connsiteY13" fmla="*/ 1991592 h 2563653"/>
                    <a:gd name="connsiteX14" fmla="*/ 2889228 w 4779797"/>
                    <a:gd name="connsiteY14" fmla="*/ 1572768 h 2563653"/>
                    <a:gd name="connsiteX15" fmla="*/ 3808390 w 4779797"/>
                    <a:gd name="connsiteY15" fmla="*/ 1924860 h 2563653"/>
                    <a:gd name="connsiteX16" fmla="*/ 4160482 w 4779797"/>
                    <a:gd name="connsiteY16" fmla="*/ 1005697 h 2563653"/>
                    <a:gd name="connsiteX17" fmla="*/ 3241320 w 4779797"/>
                    <a:gd name="connsiteY17" fmla="*/ 653606 h 2563653"/>
                    <a:gd name="connsiteX18" fmla="*/ 3098149 w 4779797"/>
                    <a:gd name="connsiteY18" fmla="*/ 739378 h 2563653"/>
                    <a:gd name="connsiteX19" fmla="*/ 2132028 w 4779797"/>
                    <a:gd name="connsiteY19" fmla="*/ 1846574 h 2563653"/>
                    <a:gd name="connsiteX20" fmla="*/ 2288191 w 4779797"/>
                    <a:gd name="connsiteY20" fmla="*/ 2033969 h 2563653"/>
                    <a:gd name="connsiteX21" fmla="*/ 2055133 w 4779797"/>
                    <a:gd name="connsiteY21" fmla="*/ 2309403 h 2563653"/>
                    <a:gd name="connsiteX22" fmla="*/ 1803511 w 4779797"/>
                    <a:gd name="connsiteY22" fmla="*/ 2165576 h 2563653"/>
                    <a:gd name="connsiteX23" fmla="*/ 1515923 w 4779797"/>
                    <a:gd name="connsiteY23" fmla="*/ 2293449 h 2563653"/>
                    <a:gd name="connsiteX24" fmla="*/ 1461888 w 4779797"/>
                    <a:gd name="connsiteY24" fmla="*/ 2563616 h 2563653"/>
                    <a:gd name="connsiteX25" fmla="*/ 995772 w 4779797"/>
                    <a:gd name="connsiteY25" fmla="*/ 2563616 h 2563653"/>
                    <a:gd name="connsiteX26" fmla="*/ 977998 w 4779797"/>
                    <a:gd name="connsiteY26" fmla="*/ 2296916 h 2563653"/>
                    <a:gd name="connsiteX27" fmla="*/ 657892 w 4779797"/>
                    <a:gd name="connsiteY27" fmla="*/ 2154336 h 2563653"/>
                    <a:gd name="connsiteX28" fmla="*/ 423720 w 4779797"/>
                    <a:gd name="connsiteY28" fmla="*/ 2288219 h 2563653"/>
                    <a:gd name="connsiteX29" fmla="*/ 190662 w 4779797"/>
                    <a:gd name="connsiteY29" fmla="*/ 2012785 h 2563653"/>
                    <a:gd name="connsiteX30" fmla="*/ 343281 w 4779797"/>
                    <a:gd name="connsiteY30" fmla="*/ 1826247 h 2563653"/>
                    <a:gd name="connsiteX31" fmla="*/ 235268 w 4779797"/>
                    <a:gd name="connsiteY31" fmla="*/ 1584655 h 2563653"/>
                    <a:gd name="connsiteX32" fmla="*/ 0 w 4779797"/>
                    <a:gd name="connsiteY32" fmla="*/ 1567853 h 2563653"/>
                    <a:gd name="connsiteX33" fmla="*/ 0 w 4779797"/>
                    <a:gd name="connsiteY33" fmla="*/ 974617 h 2563653"/>
                    <a:gd name="connsiteX34" fmla="*/ 242259 w 4779797"/>
                    <a:gd name="connsiteY34" fmla="*/ 958425 h 2563653"/>
                    <a:gd name="connsiteX35" fmla="*/ 353473 w 4779797"/>
                    <a:gd name="connsiteY35" fmla="*/ 720804 h 2563653"/>
                    <a:gd name="connsiteX36" fmla="*/ 211846 w 4779797"/>
                    <a:gd name="connsiteY36" fmla="*/ 550869 h 2563653"/>
                    <a:gd name="connsiteX37" fmla="*/ 466096 w 4779797"/>
                    <a:gd name="connsiteY37" fmla="*/ 254251 h 2563653"/>
                    <a:gd name="connsiteX38" fmla="*/ 678504 w 4779797"/>
                    <a:gd name="connsiteY38" fmla="*/ 395869 h 2563653"/>
                    <a:gd name="connsiteX39" fmla="*/ 983932 w 4779797"/>
                    <a:gd name="connsiteY39" fmla="*/ 264557 h 2563653"/>
                    <a:gd name="connsiteX40" fmla="*/ 1017003 w 4779797"/>
                    <a:gd name="connsiteY40" fmla="*/ 0 h 2563653"/>
                    <a:gd name="connsiteX41" fmla="*/ 1504302 w 4779797"/>
                    <a:gd name="connsiteY41" fmla="*/ 0 h 2563653"/>
                    <a:gd name="connsiteX42" fmla="*/ 1538888 w 4779797"/>
                    <a:gd name="connsiteY42" fmla="*/ 276673 h 2563653"/>
                    <a:gd name="connsiteX43" fmla="*/ 1830105 w 4779797"/>
                    <a:gd name="connsiteY43" fmla="*/ 415528 h 2563653"/>
                    <a:gd name="connsiteX44" fmla="*/ 2033940 w 4779797"/>
                    <a:gd name="connsiteY44" fmla="*/ 296618 h 2563653"/>
                    <a:gd name="connsiteX45" fmla="*/ 2309374 w 4779797"/>
                    <a:gd name="connsiteY45" fmla="*/ 572053 h 2563653"/>
                    <a:gd name="connsiteX46" fmla="*/ 1890551 w 4779797"/>
                    <a:gd name="connsiteY46" fmla="*/ 990876 h 2563653"/>
                    <a:gd name="connsiteX47" fmla="*/ 969693 w 4779797"/>
                    <a:gd name="connsiteY47" fmla="*/ 630698 h 2563653"/>
                    <a:gd name="connsiteX48" fmla="*/ 609514 w 4779797"/>
                    <a:gd name="connsiteY48" fmla="*/ 1551556 h 2563653"/>
                    <a:gd name="connsiteX49" fmla="*/ 1250023 w 4779797"/>
                    <a:gd name="connsiteY49" fmla="*/ 1970399 h 2563653"/>
                    <a:gd name="connsiteX50" fmla="*/ 1913573 w 4779797"/>
                    <a:gd name="connsiteY50" fmla="*/ 1558042 h 2563653"/>
                    <a:gd name="connsiteX51" fmla="*/ 2652894 w 4779797"/>
                    <a:gd name="connsiteY51" fmla="*/ 723243 h 2563653"/>
                    <a:gd name="connsiteX52" fmla="*/ 2491588 w 4779797"/>
                    <a:gd name="connsiteY52" fmla="*/ 529676 h 2563653"/>
                    <a:gd name="connsiteX53" fmla="*/ 2724646 w 4779797"/>
                    <a:gd name="connsiteY53" fmla="*/ 254241 h 2563653"/>
                    <a:gd name="connsiteX54" fmla="*/ 2976267 w 4779797"/>
                    <a:gd name="connsiteY54" fmla="*/ 398069 h 2563653"/>
                    <a:gd name="connsiteX55" fmla="*/ 3263856 w 4779797"/>
                    <a:gd name="connsiteY55" fmla="*/ 270205 h 2563653"/>
                    <a:gd name="connsiteX56" fmla="*/ 3317881 w 4779797"/>
                    <a:gd name="connsiteY56" fmla="*/ 38 h 2563653"/>
                    <a:gd name="connsiteX57" fmla="*/ 3784006 w 4779797"/>
                    <a:gd name="connsiteY57" fmla="*/ 38 h 2563653"/>
                    <a:gd name="connsiteX58" fmla="*/ 3801780 w 4779797"/>
                    <a:gd name="connsiteY58" fmla="*/ 266738 h 2563653"/>
                    <a:gd name="connsiteX59" fmla="*/ 4121887 w 4779797"/>
                    <a:gd name="connsiteY59" fmla="*/ 409318 h 2563653"/>
                    <a:gd name="connsiteX60" fmla="*/ 4356059 w 4779797"/>
                    <a:gd name="connsiteY60" fmla="*/ 275501 h 2563653"/>
                    <a:gd name="connsiteX61" fmla="*/ 4589145 w 4779797"/>
                    <a:gd name="connsiteY61" fmla="*/ 550869 h 2563653"/>
                    <a:gd name="connsiteX62" fmla="*/ 4436526 w 4779797"/>
                    <a:gd name="connsiteY62" fmla="*/ 737407 h 2563653"/>
                    <a:gd name="connsiteX63" fmla="*/ 4544559 w 4779797"/>
                    <a:gd name="connsiteY63" fmla="*/ 978999 h 256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79797" h="2563653">
                      <a:moveTo>
                        <a:pt x="4779798" y="995801"/>
                      </a:moveTo>
                      <a:lnTo>
                        <a:pt x="4779798" y="1589037"/>
                      </a:lnTo>
                      <a:lnTo>
                        <a:pt x="4537539" y="1605229"/>
                      </a:lnTo>
                      <a:cubicBezTo>
                        <a:pt x="4510574" y="1688792"/>
                        <a:pt x="4473188" y="1768631"/>
                        <a:pt x="4426268" y="1842849"/>
                      </a:cubicBezTo>
                      <a:lnTo>
                        <a:pt x="4567886" y="2012804"/>
                      </a:lnTo>
                      <a:lnTo>
                        <a:pt x="4313682" y="2309403"/>
                      </a:lnTo>
                      <a:lnTo>
                        <a:pt x="4101275" y="2167785"/>
                      </a:lnTo>
                      <a:cubicBezTo>
                        <a:pt x="4007158" y="2227593"/>
                        <a:pt x="3904060" y="2271922"/>
                        <a:pt x="3795903" y="2299088"/>
                      </a:cubicBezTo>
                      <a:lnTo>
                        <a:pt x="3762832" y="2563654"/>
                      </a:lnTo>
                      <a:lnTo>
                        <a:pt x="3275533" y="2563654"/>
                      </a:lnTo>
                      <a:lnTo>
                        <a:pt x="3240948" y="2286972"/>
                      </a:lnTo>
                      <a:cubicBezTo>
                        <a:pt x="3137259" y="2256054"/>
                        <a:pt x="3038999" y="2209210"/>
                        <a:pt x="2949693" y="2148126"/>
                      </a:cubicBezTo>
                      <a:lnTo>
                        <a:pt x="2745858" y="2267026"/>
                      </a:lnTo>
                      <a:lnTo>
                        <a:pt x="2470404" y="1991592"/>
                      </a:lnTo>
                      <a:lnTo>
                        <a:pt x="2889228" y="1572768"/>
                      </a:lnTo>
                      <a:cubicBezTo>
                        <a:pt x="3045819" y="1923812"/>
                        <a:pt x="3457346" y="2081451"/>
                        <a:pt x="3808390" y="1924860"/>
                      </a:cubicBezTo>
                      <a:cubicBezTo>
                        <a:pt x="4159444" y="1768269"/>
                        <a:pt x="4317083" y="1356741"/>
                        <a:pt x="4160482" y="1005697"/>
                      </a:cubicBezTo>
                      <a:cubicBezTo>
                        <a:pt x="4003891" y="654644"/>
                        <a:pt x="3592373" y="497005"/>
                        <a:pt x="3241320" y="653606"/>
                      </a:cubicBezTo>
                      <a:cubicBezTo>
                        <a:pt x="3190332" y="676351"/>
                        <a:pt x="3142260" y="705145"/>
                        <a:pt x="3098149" y="739378"/>
                      </a:cubicBezTo>
                      <a:lnTo>
                        <a:pt x="2132028" y="1846574"/>
                      </a:lnTo>
                      <a:lnTo>
                        <a:pt x="2288191" y="2033969"/>
                      </a:lnTo>
                      <a:lnTo>
                        <a:pt x="2055133" y="2309403"/>
                      </a:lnTo>
                      <a:lnTo>
                        <a:pt x="1803511" y="2165576"/>
                      </a:lnTo>
                      <a:cubicBezTo>
                        <a:pt x="1714662" y="2222487"/>
                        <a:pt x="1617697" y="2265607"/>
                        <a:pt x="1515923" y="2293449"/>
                      </a:cubicBezTo>
                      <a:lnTo>
                        <a:pt x="1461888" y="2563616"/>
                      </a:lnTo>
                      <a:lnTo>
                        <a:pt x="995772" y="2563616"/>
                      </a:lnTo>
                      <a:lnTo>
                        <a:pt x="977998" y="2296916"/>
                      </a:lnTo>
                      <a:cubicBezTo>
                        <a:pt x="864032" y="2267750"/>
                        <a:pt x="755799" y="2219554"/>
                        <a:pt x="657892" y="2154336"/>
                      </a:cubicBezTo>
                      <a:lnTo>
                        <a:pt x="423720" y="2288219"/>
                      </a:lnTo>
                      <a:lnTo>
                        <a:pt x="190662" y="2012785"/>
                      </a:lnTo>
                      <a:lnTo>
                        <a:pt x="343281" y="1826247"/>
                      </a:lnTo>
                      <a:cubicBezTo>
                        <a:pt x="297169" y="1750628"/>
                        <a:pt x="260873" y="1669447"/>
                        <a:pt x="235268" y="1584655"/>
                      </a:cubicBezTo>
                      <a:lnTo>
                        <a:pt x="0" y="1567853"/>
                      </a:lnTo>
                      <a:lnTo>
                        <a:pt x="0" y="974617"/>
                      </a:lnTo>
                      <a:lnTo>
                        <a:pt x="242259" y="958425"/>
                      </a:lnTo>
                      <a:cubicBezTo>
                        <a:pt x="269210" y="874862"/>
                        <a:pt x="306575" y="795033"/>
                        <a:pt x="353473" y="720804"/>
                      </a:cubicBezTo>
                      <a:lnTo>
                        <a:pt x="211846" y="550869"/>
                      </a:lnTo>
                      <a:lnTo>
                        <a:pt x="466096" y="254251"/>
                      </a:lnTo>
                      <a:lnTo>
                        <a:pt x="678504" y="395869"/>
                      </a:lnTo>
                      <a:cubicBezTo>
                        <a:pt x="772639" y="336050"/>
                        <a:pt x="875757" y="291716"/>
                        <a:pt x="983932" y="264557"/>
                      </a:cubicBezTo>
                      <a:lnTo>
                        <a:pt x="1017003" y="0"/>
                      </a:lnTo>
                      <a:lnTo>
                        <a:pt x="1504302" y="0"/>
                      </a:lnTo>
                      <a:lnTo>
                        <a:pt x="1538888" y="276673"/>
                      </a:lnTo>
                      <a:cubicBezTo>
                        <a:pt x="1642567" y="307599"/>
                        <a:pt x="1740808" y="354441"/>
                        <a:pt x="1830105" y="415528"/>
                      </a:cubicBezTo>
                      <a:lnTo>
                        <a:pt x="2033940" y="296618"/>
                      </a:lnTo>
                      <a:lnTo>
                        <a:pt x="2309374" y="572053"/>
                      </a:lnTo>
                      <a:lnTo>
                        <a:pt x="1890551" y="990876"/>
                      </a:lnTo>
                      <a:cubicBezTo>
                        <a:pt x="1735722" y="637127"/>
                        <a:pt x="1323442" y="475869"/>
                        <a:pt x="969693" y="630698"/>
                      </a:cubicBezTo>
                      <a:cubicBezTo>
                        <a:pt x="615944" y="785527"/>
                        <a:pt x="454683" y="1197807"/>
                        <a:pt x="609514" y="1551556"/>
                      </a:cubicBezTo>
                      <a:cubicBezTo>
                        <a:pt x="720871" y="1805997"/>
                        <a:pt x="972283" y="1970399"/>
                        <a:pt x="1250023" y="1970399"/>
                      </a:cubicBezTo>
                      <a:cubicBezTo>
                        <a:pt x="1514875" y="1970399"/>
                        <a:pt x="1754657" y="1830495"/>
                        <a:pt x="1913573" y="1558042"/>
                      </a:cubicBezTo>
                      <a:lnTo>
                        <a:pt x="2652894" y="723243"/>
                      </a:lnTo>
                      <a:lnTo>
                        <a:pt x="2491588" y="529676"/>
                      </a:lnTo>
                      <a:lnTo>
                        <a:pt x="2724646" y="254241"/>
                      </a:lnTo>
                      <a:lnTo>
                        <a:pt x="2976267" y="398069"/>
                      </a:lnTo>
                      <a:cubicBezTo>
                        <a:pt x="3065117" y="341156"/>
                        <a:pt x="3162081" y="298045"/>
                        <a:pt x="3263856" y="270205"/>
                      </a:cubicBezTo>
                      <a:lnTo>
                        <a:pt x="3317881" y="38"/>
                      </a:lnTo>
                      <a:lnTo>
                        <a:pt x="3784006" y="38"/>
                      </a:lnTo>
                      <a:lnTo>
                        <a:pt x="3801780" y="266738"/>
                      </a:lnTo>
                      <a:cubicBezTo>
                        <a:pt x="3915747" y="295896"/>
                        <a:pt x="4023979" y="344101"/>
                        <a:pt x="4121887" y="409318"/>
                      </a:cubicBezTo>
                      <a:lnTo>
                        <a:pt x="4356059" y="275501"/>
                      </a:lnTo>
                      <a:lnTo>
                        <a:pt x="4589145" y="550869"/>
                      </a:lnTo>
                      <a:lnTo>
                        <a:pt x="4436526" y="737407"/>
                      </a:lnTo>
                      <a:cubicBezTo>
                        <a:pt x="4482646" y="813025"/>
                        <a:pt x="4518946" y="894207"/>
                        <a:pt x="4544559" y="978999"/>
                      </a:cubicBezTo>
                      <a:close/>
                    </a:path>
                  </a:pathLst>
                </a:custGeom>
                <a:solidFill>
                  <a:srgbClr val="0C32A4"/>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34" name="Freeform: Shape 33">
                  <a:extLst>
                    <a:ext uri="{FF2B5EF4-FFF2-40B4-BE49-F238E27FC236}">
                      <a16:creationId xmlns:a16="http://schemas.microsoft.com/office/drawing/2014/main" id="{3B868BAE-A868-32C3-0778-41C5E86E8BEE}"/>
                    </a:ext>
                  </a:extLst>
                </p:cNvPr>
                <p:cNvSpPr/>
                <p:nvPr/>
              </p:nvSpPr>
              <p:spPr>
                <a:xfrm>
                  <a:off x="4458436" y="4507136"/>
                  <a:ext cx="815066" cy="997470"/>
                </a:xfrm>
                <a:custGeom>
                  <a:avLst/>
                  <a:gdLst>
                    <a:gd name="connsiteX0" fmla="*/ 635723 w 890099"/>
                    <a:gd name="connsiteY0" fmla="*/ 812844 h 1089298"/>
                    <a:gd name="connsiteX1" fmla="*/ 635723 w 890099"/>
                    <a:gd name="connsiteY1" fmla="*/ 1089298 h 1089298"/>
                    <a:gd name="connsiteX2" fmla="*/ 296728 w 890099"/>
                    <a:gd name="connsiteY2" fmla="*/ 1089298 h 1089298"/>
                    <a:gd name="connsiteX3" fmla="*/ 296728 w 890099"/>
                    <a:gd name="connsiteY3" fmla="*/ 830380 h 1089298"/>
                    <a:gd name="connsiteX4" fmla="*/ 25465 w 890099"/>
                    <a:gd name="connsiteY4" fmla="*/ 263176 h 1089298"/>
                    <a:gd name="connsiteX5" fmla="*/ 275563 w 890099"/>
                    <a:gd name="connsiteY5" fmla="*/ 0 h 1089298"/>
                    <a:gd name="connsiteX6" fmla="*/ 275563 w 890099"/>
                    <a:gd name="connsiteY6" fmla="*/ 432502 h 1089298"/>
                    <a:gd name="connsiteX7" fmla="*/ 466254 w 890099"/>
                    <a:gd name="connsiteY7" fmla="*/ 538439 h 1089298"/>
                    <a:gd name="connsiteX8" fmla="*/ 635799 w 890099"/>
                    <a:gd name="connsiteY8" fmla="*/ 432502 h 1089298"/>
                    <a:gd name="connsiteX9" fmla="*/ 635799 w 890099"/>
                    <a:gd name="connsiteY9" fmla="*/ 9773 h 1089298"/>
                    <a:gd name="connsiteX10" fmla="*/ 847301 w 890099"/>
                    <a:gd name="connsiteY10" fmla="*/ 601304 h 1089298"/>
                    <a:gd name="connsiteX11" fmla="*/ 635723 w 890099"/>
                    <a:gd name="connsiteY11" fmla="*/ 812844 h 10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099" h="1089298">
                      <a:moveTo>
                        <a:pt x="635723" y="812844"/>
                      </a:moveTo>
                      <a:lnTo>
                        <a:pt x="635723" y="1089298"/>
                      </a:lnTo>
                      <a:lnTo>
                        <a:pt x="296728" y="1089298"/>
                      </a:lnTo>
                      <a:lnTo>
                        <a:pt x="296728" y="830380"/>
                      </a:lnTo>
                      <a:cubicBezTo>
                        <a:pt x="65194" y="748655"/>
                        <a:pt x="-56250" y="494709"/>
                        <a:pt x="25465" y="263176"/>
                      </a:cubicBezTo>
                      <a:cubicBezTo>
                        <a:pt x="67585" y="143856"/>
                        <a:pt x="158549" y="48139"/>
                        <a:pt x="275563" y="0"/>
                      </a:cubicBezTo>
                      <a:lnTo>
                        <a:pt x="275563" y="432502"/>
                      </a:lnTo>
                      <a:lnTo>
                        <a:pt x="466254" y="538439"/>
                      </a:lnTo>
                      <a:lnTo>
                        <a:pt x="635799" y="432502"/>
                      </a:lnTo>
                      <a:lnTo>
                        <a:pt x="635799" y="9773"/>
                      </a:lnTo>
                      <a:cubicBezTo>
                        <a:pt x="857550" y="114710"/>
                        <a:pt x="952248" y="379552"/>
                        <a:pt x="847301" y="601304"/>
                      </a:cubicBezTo>
                      <a:cubicBezTo>
                        <a:pt x="803363" y="694163"/>
                        <a:pt x="728591" y="768915"/>
                        <a:pt x="635723" y="812844"/>
                      </a:cubicBezTo>
                      <a:close/>
                    </a:path>
                  </a:pathLst>
                </a:custGeom>
                <a:solidFill>
                  <a:schemeClr val="tx1">
                    <a:lumMod val="60000"/>
                    <a:lumOff val="40000"/>
                  </a:schemeClr>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mj-lt"/>
                  </a:endParaRPr>
                </a:p>
              </p:txBody>
            </p:sp>
          </p:grpSp>
        </p:grpSp>
        <p:cxnSp>
          <p:nvCxnSpPr>
            <p:cNvPr id="16" name="Straight Connector 15">
              <a:extLst>
                <a:ext uri="{FF2B5EF4-FFF2-40B4-BE49-F238E27FC236}">
                  <a16:creationId xmlns:a16="http://schemas.microsoft.com/office/drawing/2014/main" id="{E53A111F-8213-517C-AA2C-BEA7CE8B7E9A}"/>
                </a:ext>
              </a:extLst>
            </p:cNvPr>
            <p:cNvCxnSpPr/>
            <p:nvPr/>
          </p:nvCxnSpPr>
          <p:spPr>
            <a:xfrm>
              <a:off x="3057259" y="3095213"/>
              <a:ext cx="0" cy="891047"/>
            </a:xfrm>
            <a:prstGeom prst="line">
              <a:avLst/>
            </a:prstGeom>
            <a:noFill/>
            <a:ln w="6350" cap="flat" cmpd="sng" algn="ctr">
              <a:solidFill>
                <a:schemeClr val="bg2">
                  <a:lumMod val="50000"/>
                  <a:lumOff val="50000"/>
                </a:schemeClr>
              </a:solidFill>
              <a:prstDash val="solid"/>
              <a:miter lim="800000"/>
            </a:ln>
            <a:effectLst/>
          </p:spPr>
        </p:cxnSp>
      </p:grpSp>
    </p:spTree>
    <p:extLst>
      <p:ext uri="{BB962C8B-B14F-4D97-AF65-F5344CB8AC3E}">
        <p14:creationId xmlns:p14="http://schemas.microsoft.com/office/powerpoint/2010/main" val="3746873853"/>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F26F-7CB4-9C9E-31A8-30E959E659FB}"/>
              </a:ext>
            </a:extLst>
          </p:cNvPr>
          <p:cNvSpPr>
            <a:spLocks noGrp="1"/>
          </p:cNvSpPr>
          <p:nvPr>
            <p:ph type="title"/>
          </p:nvPr>
        </p:nvSpPr>
        <p:spPr>
          <a:xfrm>
            <a:off x="838200" y="366185"/>
            <a:ext cx="10515600" cy="1325033"/>
          </a:xfrm>
          <a:prstGeom prst="rect">
            <a:avLst/>
          </a:prstGeom>
        </p:spPr>
        <p:txBody>
          <a:bodyPr/>
          <a:lstStyle/>
          <a:p>
            <a:r>
              <a:rPr lang="en-US"/>
              <a:t>Click to edit Master title style</a:t>
            </a:r>
            <a:endParaRPr lang="en-IN"/>
          </a:p>
        </p:txBody>
      </p:sp>
    </p:spTree>
    <p:extLst>
      <p:ext uri="{BB962C8B-B14F-4D97-AF65-F5344CB8AC3E}">
        <p14:creationId xmlns:p14="http://schemas.microsoft.com/office/powerpoint/2010/main" val="24903922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381002" y="342902"/>
            <a:ext cx="9805703" cy="443199"/>
          </a:xfrm>
          <a:prstGeom prst="rect">
            <a:avLst/>
          </a:prstGeom>
        </p:spPr>
        <p:txBody>
          <a:bodyPr wrap="square" lIns="0" tIns="0" rIns="0" bIns="0">
            <a:spAutoFit/>
          </a:bodyPr>
          <a:lstStyle>
            <a:lvl1pPr>
              <a:defRPr sz="3200">
                <a:solidFill>
                  <a:schemeClr val="bg1"/>
                </a:solidFill>
                <a:latin typeface="+mj-lt"/>
              </a:defRPr>
            </a:lvl1pPr>
          </a:lstStyle>
          <a:p>
            <a:r>
              <a:rPr lang="en-US"/>
              <a:t>Click to edit Master title style</a:t>
            </a:r>
          </a:p>
        </p:txBody>
      </p:sp>
      <p:sp>
        <p:nvSpPr>
          <p:cNvPr id="3" name="Subtitle 2"/>
          <p:cNvSpPr>
            <a:spLocks noGrp="1"/>
          </p:cNvSpPr>
          <p:nvPr>
            <p:ph type="subTitle" idx="1"/>
          </p:nvPr>
        </p:nvSpPr>
        <p:spPr>
          <a:xfrm>
            <a:off x="381002" y="857251"/>
            <a:ext cx="9805703" cy="246221"/>
          </a:xfrm>
          <a:prstGeom prst="rect">
            <a:avLst/>
          </a:prstGeom>
        </p:spPr>
        <p:txBody>
          <a:bodyPr wrap="square" lIns="0" tIns="0" rIns="0" bIns="0">
            <a:spAutoFit/>
          </a:bodyPr>
          <a:lstStyle>
            <a:lvl1pPr marL="0" indent="0" algn="l">
              <a:lnSpc>
                <a:spcPct val="100000"/>
              </a:lnSpc>
              <a:spcBef>
                <a:spcPts val="0"/>
              </a:spcBef>
              <a:buNone/>
              <a:defRPr sz="1600">
                <a:solidFill>
                  <a:schemeClr val="bg2"/>
                </a:solidFill>
                <a:latin typeface="Arial" panose="020B0604020202020204" pitchFamily="34"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t>Click to edit Master subtitle style</a:t>
            </a:r>
          </a:p>
        </p:txBody>
      </p:sp>
      <p:grpSp>
        <p:nvGrpSpPr>
          <p:cNvPr id="15" name="Group 14">
            <a:extLst>
              <a:ext uri="{FF2B5EF4-FFF2-40B4-BE49-F238E27FC236}">
                <a16:creationId xmlns:a16="http://schemas.microsoft.com/office/drawing/2014/main" id="{45F080DB-87C3-B4C5-3CFC-EBB06077AC93}"/>
              </a:ext>
            </a:extLst>
          </p:cNvPr>
          <p:cNvGrpSpPr/>
          <p:nvPr userDrawn="1"/>
        </p:nvGrpSpPr>
        <p:grpSpPr>
          <a:xfrm>
            <a:off x="10462381" y="133613"/>
            <a:ext cx="2097656" cy="400110"/>
            <a:chOff x="1203876" y="2963952"/>
            <a:chExt cx="5502369" cy="1112452"/>
          </a:xfrm>
        </p:grpSpPr>
        <p:grpSp>
          <p:nvGrpSpPr>
            <p:cNvPr id="16" name="Group 15">
              <a:extLst>
                <a:ext uri="{FF2B5EF4-FFF2-40B4-BE49-F238E27FC236}">
                  <a16:creationId xmlns:a16="http://schemas.microsoft.com/office/drawing/2014/main" id="{EADBC967-CB42-34B6-C75B-C8E8E780526F}"/>
                </a:ext>
              </a:extLst>
            </p:cNvPr>
            <p:cNvGrpSpPr/>
            <p:nvPr/>
          </p:nvGrpSpPr>
          <p:grpSpPr>
            <a:xfrm>
              <a:off x="1203876" y="2963952"/>
              <a:ext cx="5502369" cy="1112452"/>
              <a:chOff x="1206611" y="2963952"/>
              <a:chExt cx="5502369" cy="1112452"/>
            </a:xfrm>
          </p:grpSpPr>
          <p:sp>
            <p:nvSpPr>
              <p:cNvPr id="18" name="TextBox 17">
                <a:extLst>
                  <a:ext uri="{FF2B5EF4-FFF2-40B4-BE49-F238E27FC236}">
                    <a16:creationId xmlns:a16="http://schemas.microsoft.com/office/drawing/2014/main" id="{3E09D4BC-6DFA-502A-51BD-FBF93B04DFF3}"/>
                  </a:ext>
                </a:extLst>
              </p:cNvPr>
              <p:cNvSpPr txBox="1"/>
              <p:nvPr/>
            </p:nvSpPr>
            <p:spPr>
              <a:xfrm>
                <a:off x="3129949" y="2963952"/>
                <a:ext cx="3579031" cy="1112452"/>
              </a:xfrm>
              <a:prstGeom prst="rect">
                <a:avLst/>
              </a:prstGeom>
              <a:noFill/>
            </p:spPr>
            <p:txBody>
              <a:bodyPr wrap="square" rtlCol="0">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schemeClr val="bg2">
                        <a:lumMod val="50000"/>
                        <a:lumOff val="50000"/>
                      </a:schemeClr>
                    </a:solidFill>
                    <a:effectLst/>
                    <a:uLnTx/>
                    <a:uFillTx/>
                    <a:latin typeface="+mj-lt"/>
                    <a:ea typeface="Roboto" panose="02000000000000000000" pitchFamily="2" charset="0"/>
                    <a:cs typeface="Roboto" panose="02000000000000000000" pitchFamily="2" charset="0"/>
                  </a:rPr>
                  <a:t>CHANGE </a:t>
                </a:r>
              </a:p>
              <a:p>
                <a:pPr marL="0" marR="0" lvl="0" indent="0" defTabSz="914377"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schemeClr val="bg2">
                        <a:lumMod val="50000"/>
                        <a:lumOff val="50000"/>
                      </a:schemeClr>
                    </a:solidFill>
                    <a:effectLst/>
                    <a:uLnTx/>
                    <a:uFillTx/>
                    <a:latin typeface="+mj-lt"/>
                    <a:ea typeface="Roboto" panose="02000000000000000000" pitchFamily="2" charset="0"/>
                    <a:cs typeface="Roboto" panose="02000000000000000000" pitchFamily="2" charset="0"/>
                  </a:rPr>
                  <a:t>EXCELLENCE</a:t>
                </a:r>
              </a:p>
            </p:txBody>
          </p:sp>
          <p:grpSp>
            <p:nvGrpSpPr>
              <p:cNvPr id="19" name="Group 18">
                <a:extLst>
                  <a:ext uri="{FF2B5EF4-FFF2-40B4-BE49-F238E27FC236}">
                    <a16:creationId xmlns:a16="http://schemas.microsoft.com/office/drawing/2014/main" id="{322A53A2-DE16-210B-DC04-26AED2380372}"/>
                  </a:ext>
                </a:extLst>
              </p:cNvPr>
              <p:cNvGrpSpPr/>
              <p:nvPr/>
            </p:nvGrpSpPr>
            <p:grpSpPr>
              <a:xfrm>
                <a:off x="1206611" y="3098347"/>
                <a:ext cx="1583375" cy="849246"/>
                <a:chOff x="1333237" y="3696505"/>
                <a:chExt cx="4779797" cy="2563653"/>
              </a:xfrm>
            </p:grpSpPr>
            <p:sp>
              <p:nvSpPr>
                <p:cNvPr id="30" name="Freeform: Shape 29">
                  <a:extLst>
                    <a:ext uri="{FF2B5EF4-FFF2-40B4-BE49-F238E27FC236}">
                      <a16:creationId xmlns:a16="http://schemas.microsoft.com/office/drawing/2014/main" id="{FD88FF6D-8221-8A0D-6330-15C9195C297C}"/>
                    </a:ext>
                  </a:extLst>
                </p:cNvPr>
                <p:cNvSpPr/>
                <p:nvPr/>
              </p:nvSpPr>
              <p:spPr>
                <a:xfrm>
                  <a:off x="2117699" y="4519715"/>
                  <a:ext cx="474938" cy="474899"/>
                </a:xfrm>
                <a:custGeom>
                  <a:avLst/>
                  <a:gdLst>
                    <a:gd name="connsiteX0" fmla="*/ 405251 w 474938"/>
                    <a:gd name="connsiteY0" fmla="*/ 405225 h 474898"/>
                    <a:gd name="connsiteX1" fmla="*/ 69694 w 474938"/>
                    <a:gd name="connsiteY1" fmla="*/ 405577 h 474898"/>
                    <a:gd name="connsiteX2" fmla="*/ 505 w 474938"/>
                    <a:gd name="connsiteY2" fmla="*/ 252825 h 474898"/>
                    <a:gd name="connsiteX3" fmla="*/ 114 w 474938"/>
                    <a:gd name="connsiteY3" fmla="*/ 252825 h 474898"/>
                    <a:gd name="connsiteX4" fmla="*/ 114 w 474938"/>
                    <a:gd name="connsiteY4" fmla="*/ 244614 h 474898"/>
                    <a:gd name="connsiteX5" fmla="*/ 114 w 474938"/>
                    <a:gd name="connsiteY5" fmla="*/ 229831 h 474898"/>
                    <a:gd name="connsiteX6" fmla="*/ 114 w 474938"/>
                    <a:gd name="connsiteY6" fmla="*/ 393 h 474898"/>
                    <a:gd name="connsiteX7" fmla="*/ 223523 w 474938"/>
                    <a:gd name="connsiteY7" fmla="*/ 393 h 474898"/>
                    <a:gd name="connsiteX8" fmla="*/ 251060 w 474938"/>
                    <a:gd name="connsiteY8" fmla="*/ 393 h 474898"/>
                    <a:gd name="connsiteX9" fmla="*/ 252594 w 474938"/>
                    <a:gd name="connsiteY9" fmla="*/ 393 h 474898"/>
                    <a:gd name="connsiteX10" fmla="*/ 252594 w 474938"/>
                    <a:gd name="connsiteY10" fmla="*/ 469 h 474898"/>
                    <a:gd name="connsiteX11" fmla="*/ 474459 w 474938"/>
                    <a:gd name="connsiteY11" fmla="*/ 252196 h 474898"/>
                    <a:gd name="connsiteX12" fmla="*/ 405251 w 474938"/>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8" h="474898">
                      <a:moveTo>
                        <a:pt x="405251" y="405225"/>
                      </a:moveTo>
                      <a:cubicBezTo>
                        <a:pt x="312687" y="497988"/>
                        <a:pt x="162449" y="498141"/>
                        <a:pt x="69694" y="405577"/>
                      </a:cubicBezTo>
                      <a:cubicBezTo>
                        <a:pt x="28804" y="364781"/>
                        <a:pt x="4210" y="310470"/>
                        <a:pt x="505" y="252825"/>
                      </a:cubicBezTo>
                      <a:lnTo>
                        <a:pt x="114" y="252825"/>
                      </a:lnTo>
                      <a:lnTo>
                        <a:pt x="114" y="244614"/>
                      </a:lnTo>
                      <a:cubicBezTo>
                        <a:pt x="-38" y="239680"/>
                        <a:pt x="-38" y="234765"/>
                        <a:pt x="114" y="229831"/>
                      </a:cubicBezTo>
                      <a:lnTo>
                        <a:pt x="114" y="393"/>
                      </a:lnTo>
                      <a:lnTo>
                        <a:pt x="223523" y="393"/>
                      </a:lnTo>
                      <a:cubicBezTo>
                        <a:pt x="232696" y="-131"/>
                        <a:pt x="241887" y="-131"/>
                        <a:pt x="251060" y="393"/>
                      </a:cubicBezTo>
                      <a:lnTo>
                        <a:pt x="252594" y="393"/>
                      </a:lnTo>
                      <a:lnTo>
                        <a:pt x="252594" y="469"/>
                      </a:lnTo>
                      <a:cubicBezTo>
                        <a:pt x="383372" y="8718"/>
                        <a:pt x="482708" y="121418"/>
                        <a:pt x="474459" y="252196"/>
                      </a:cubicBezTo>
                      <a:cubicBezTo>
                        <a:pt x="470821" y="309936"/>
                        <a:pt x="446208" y="364362"/>
                        <a:pt x="405251" y="405225"/>
                      </a:cubicBezTo>
                      <a:close/>
                    </a:path>
                  </a:pathLst>
                </a:custGeom>
                <a:solidFill>
                  <a:srgbClr val="4472C4"/>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31" name="Freeform: Shape 30">
                  <a:extLst>
                    <a:ext uri="{FF2B5EF4-FFF2-40B4-BE49-F238E27FC236}">
                      <a16:creationId xmlns:a16="http://schemas.microsoft.com/office/drawing/2014/main" id="{6561A15E-51AF-1B02-AA5C-70B613D3A7D8}"/>
                    </a:ext>
                  </a:extLst>
                </p:cNvPr>
                <p:cNvSpPr/>
                <p:nvPr/>
              </p:nvSpPr>
              <p:spPr>
                <a:xfrm>
                  <a:off x="2588477" y="4519715"/>
                  <a:ext cx="474938" cy="474899"/>
                </a:xfrm>
                <a:custGeom>
                  <a:avLst/>
                  <a:gdLst>
                    <a:gd name="connsiteX0" fmla="*/ 69687 w 474937"/>
                    <a:gd name="connsiteY0" fmla="*/ 405225 h 474898"/>
                    <a:gd name="connsiteX1" fmla="*/ 405244 w 474937"/>
                    <a:gd name="connsiteY1" fmla="*/ 405577 h 474898"/>
                    <a:gd name="connsiteX2" fmla="*/ 474433 w 474937"/>
                    <a:gd name="connsiteY2" fmla="*/ 252825 h 474898"/>
                    <a:gd name="connsiteX3" fmla="*/ 474824 w 474937"/>
                    <a:gd name="connsiteY3" fmla="*/ 252825 h 474898"/>
                    <a:gd name="connsiteX4" fmla="*/ 474824 w 474937"/>
                    <a:gd name="connsiteY4" fmla="*/ 244614 h 474898"/>
                    <a:gd name="connsiteX5" fmla="*/ 474824 w 474937"/>
                    <a:gd name="connsiteY5" fmla="*/ 229831 h 474898"/>
                    <a:gd name="connsiteX6" fmla="*/ 474824 w 474937"/>
                    <a:gd name="connsiteY6" fmla="*/ 393 h 474898"/>
                    <a:gd name="connsiteX7" fmla="*/ 251415 w 474937"/>
                    <a:gd name="connsiteY7" fmla="*/ 393 h 474898"/>
                    <a:gd name="connsiteX8" fmla="*/ 223869 w 474937"/>
                    <a:gd name="connsiteY8" fmla="*/ 393 h 474898"/>
                    <a:gd name="connsiteX9" fmla="*/ 222345 w 474937"/>
                    <a:gd name="connsiteY9" fmla="*/ 393 h 474898"/>
                    <a:gd name="connsiteX10" fmla="*/ 222345 w 474937"/>
                    <a:gd name="connsiteY10" fmla="*/ 469 h 474898"/>
                    <a:gd name="connsiteX11" fmla="*/ 479 w 474937"/>
                    <a:gd name="connsiteY11" fmla="*/ 252196 h 474898"/>
                    <a:gd name="connsiteX12" fmla="*/ 69687 w 474937"/>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7" h="474898">
                      <a:moveTo>
                        <a:pt x="69687" y="405225"/>
                      </a:moveTo>
                      <a:cubicBezTo>
                        <a:pt x="162251" y="497988"/>
                        <a:pt x="312489" y="498141"/>
                        <a:pt x="405244" y="405577"/>
                      </a:cubicBezTo>
                      <a:cubicBezTo>
                        <a:pt x="446134" y="364781"/>
                        <a:pt x="470728" y="310470"/>
                        <a:pt x="474433" y="252825"/>
                      </a:cubicBezTo>
                      <a:lnTo>
                        <a:pt x="474824" y="252825"/>
                      </a:lnTo>
                      <a:lnTo>
                        <a:pt x="474824" y="244614"/>
                      </a:lnTo>
                      <a:cubicBezTo>
                        <a:pt x="474976" y="239680"/>
                        <a:pt x="474976" y="234765"/>
                        <a:pt x="474824" y="229831"/>
                      </a:cubicBezTo>
                      <a:lnTo>
                        <a:pt x="474824" y="393"/>
                      </a:lnTo>
                      <a:lnTo>
                        <a:pt x="251415" y="393"/>
                      </a:lnTo>
                      <a:cubicBezTo>
                        <a:pt x="242242" y="-131"/>
                        <a:pt x="233041" y="-131"/>
                        <a:pt x="223869" y="393"/>
                      </a:cubicBezTo>
                      <a:lnTo>
                        <a:pt x="222345" y="393"/>
                      </a:lnTo>
                      <a:lnTo>
                        <a:pt x="222345" y="469"/>
                      </a:lnTo>
                      <a:cubicBezTo>
                        <a:pt x="91566" y="8718"/>
                        <a:pt x="-7770" y="121418"/>
                        <a:pt x="479" y="252196"/>
                      </a:cubicBezTo>
                      <a:cubicBezTo>
                        <a:pt x="4117" y="309936"/>
                        <a:pt x="28730" y="364362"/>
                        <a:pt x="69687" y="405225"/>
                      </a:cubicBezTo>
                      <a:close/>
                    </a:path>
                  </a:pathLst>
                </a:custGeom>
                <a:solidFill>
                  <a:srgbClr val="70AD47"/>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32" name="Freeform: Shape 31">
                  <a:extLst>
                    <a:ext uri="{FF2B5EF4-FFF2-40B4-BE49-F238E27FC236}">
                      <a16:creationId xmlns:a16="http://schemas.microsoft.com/office/drawing/2014/main" id="{8AAFAB28-FB1D-FD69-7070-B6809EC4245D}"/>
                    </a:ext>
                  </a:extLst>
                </p:cNvPr>
                <p:cNvSpPr/>
                <p:nvPr/>
              </p:nvSpPr>
              <p:spPr>
                <a:xfrm>
                  <a:off x="2117699" y="4969903"/>
                  <a:ext cx="474902" cy="474911"/>
                </a:xfrm>
                <a:custGeom>
                  <a:avLst/>
                  <a:gdLst>
                    <a:gd name="connsiteX0" fmla="*/ 405251 w 474902"/>
                    <a:gd name="connsiteY0" fmla="*/ 69679 h 474910"/>
                    <a:gd name="connsiteX1" fmla="*/ 69694 w 474902"/>
                    <a:gd name="connsiteY1" fmla="*/ 69317 h 474910"/>
                    <a:gd name="connsiteX2" fmla="*/ 505 w 474902"/>
                    <a:gd name="connsiteY2" fmla="*/ 222031 h 474910"/>
                    <a:gd name="connsiteX3" fmla="*/ 114 w 474902"/>
                    <a:gd name="connsiteY3" fmla="*/ 222031 h 474910"/>
                    <a:gd name="connsiteX4" fmla="*/ 114 w 474902"/>
                    <a:gd name="connsiteY4" fmla="*/ 230242 h 474910"/>
                    <a:gd name="connsiteX5" fmla="*/ 114 w 474902"/>
                    <a:gd name="connsiteY5" fmla="*/ 245025 h 474910"/>
                    <a:gd name="connsiteX6" fmla="*/ 114 w 474902"/>
                    <a:gd name="connsiteY6" fmla="*/ 474511 h 474910"/>
                    <a:gd name="connsiteX7" fmla="*/ 223523 w 474902"/>
                    <a:gd name="connsiteY7" fmla="*/ 474511 h 474910"/>
                    <a:gd name="connsiteX8" fmla="*/ 251060 w 474902"/>
                    <a:gd name="connsiteY8" fmla="*/ 474511 h 474910"/>
                    <a:gd name="connsiteX9" fmla="*/ 252594 w 474902"/>
                    <a:gd name="connsiteY9" fmla="*/ 474511 h 474910"/>
                    <a:gd name="connsiteX10" fmla="*/ 252594 w 474902"/>
                    <a:gd name="connsiteY10" fmla="*/ 474396 h 474910"/>
                    <a:gd name="connsiteX11" fmla="*/ 474421 w 474902"/>
                    <a:gd name="connsiteY11" fmla="*/ 222632 h 474910"/>
                    <a:gd name="connsiteX12" fmla="*/ 4052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405251" y="69679"/>
                      </a:moveTo>
                      <a:cubicBezTo>
                        <a:pt x="312687" y="-23085"/>
                        <a:pt x="162449" y="-23247"/>
                        <a:pt x="69694" y="69317"/>
                      </a:cubicBezTo>
                      <a:cubicBezTo>
                        <a:pt x="28813" y="110113"/>
                        <a:pt x="4220" y="164405"/>
                        <a:pt x="505" y="222031"/>
                      </a:cubicBezTo>
                      <a:lnTo>
                        <a:pt x="114" y="222031"/>
                      </a:lnTo>
                      <a:lnTo>
                        <a:pt x="114" y="230242"/>
                      </a:lnTo>
                      <a:cubicBezTo>
                        <a:pt x="-38" y="235176"/>
                        <a:pt x="-38" y="240100"/>
                        <a:pt x="114" y="245025"/>
                      </a:cubicBezTo>
                      <a:lnTo>
                        <a:pt x="114" y="474511"/>
                      </a:lnTo>
                      <a:lnTo>
                        <a:pt x="223523" y="474511"/>
                      </a:lnTo>
                      <a:cubicBezTo>
                        <a:pt x="232696" y="475044"/>
                        <a:pt x="241887" y="475044"/>
                        <a:pt x="251060" y="474511"/>
                      </a:cubicBezTo>
                      <a:lnTo>
                        <a:pt x="252594" y="474511"/>
                      </a:lnTo>
                      <a:lnTo>
                        <a:pt x="252594" y="474396"/>
                      </a:lnTo>
                      <a:cubicBezTo>
                        <a:pt x="383372" y="466129"/>
                        <a:pt x="482689" y="353410"/>
                        <a:pt x="474421" y="222632"/>
                      </a:cubicBezTo>
                      <a:cubicBezTo>
                        <a:pt x="470773" y="164919"/>
                        <a:pt x="446180" y="110532"/>
                        <a:pt x="405251" y="69679"/>
                      </a:cubicBezTo>
                      <a:close/>
                    </a:path>
                  </a:pathLst>
                </a:custGeom>
                <a:solidFill>
                  <a:srgbClr val="7F7F7F"/>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33" name="Freeform: Shape 32">
                  <a:extLst>
                    <a:ext uri="{FF2B5EF4-FFF2-40B4-BE49-F238E27FC236}">
                      <a16:creationId xmlns:a16="http://schemas.microsoft.com/office/drawing/2014/main" id="{3D9A1BAC-3434-1663-0F55-8606BBE40AC6}"/>
                    </a:ext>
                  </a:extLst>
                </p:cNvPr>
                <p:cNvSpPr/>
                <p:nvPr/>
              </p:nvSpPr>
              <p:spPr>
                <a:xfrm>
                  <a:off x="2588513" y="4969903"/>
                  <a:ext cx="474902" cy="474911"/>
                </a:xfrm>
                <a:custGeom>
                  <a:avLst/>
                  <a:gdLst>
                    <a:gd name="connsiteX0" fmla="*/ 69651 w 474902"/>
                    <a:gd name="connsiteY0" fmla="*/ 69679 h 474910"/>
                    <a:gd name="connsiteX1" fmla="*/ 405208 w 474902"/>
                    <a:gd name="connsiteY1" fmla="*/ 69317 h 474910"/>
                    <a:gd name="connsiteX2" fmla="*/ 474397 w 474902"/>
                    <a:gd name="connsiteY2" fmla="*/ 222031 h 474910"/>
                    <a:gd name="connsiteX3" fmla="*/ 474788 w 474902"/>
                    <a:gd name="connsiteY3" fmla="*/ 222031 h 474910"/>
                    <a:gd name="connsiteX4" fmla="*/ 474788 w 474902"/>
                    <a:gd name="connsiteY4" fmla="*/ 230242 h 474910"/>
                    <a:gd name="connsiteX5" fmla="*/ 474788 w 474902"/>
                    <a:gd name="connsiteY5" fmla="*/ 245025 h 474910"/>
                    <a:gd name="connsiteX6" fmla="*/ 474788 w 474902"/>
                    <a:gd name="connsiteY6" fmla="*/ 474511 h 474910"/>
                    <a:gd name="connsiteX7" fmla="*/ 251379 w 474902"/>
                    <a:gd name="connsiteY7" fmla="*/ 474511 h 474910"/>
                    <a:gd name="connsiteX8" fmla="*/ 223833 w 474902"/>
                    <a:gd name="connsiteY8" fmla="*/ 474511 h 474910"/>
                    <a:gd name="connsiteX9" fmla="*/ 222309 w 474902"/>
                    <a:gd name="connsiteY9" fmla="*/ 474511 h 474910"/>
                    <a:gd name="connsiteX10" fmla="*/ 222309 w 474902"/>
                    <a:gd name="connsiteY10" fmla="*/ 474396 h 474910"/>
                    <a:gd name="connsiteX11" fmla="*/ 481 w 474902"/>
                    <a:gd name="connsiteY11" fmla="*/ 222632 h 474910"/>
                    <a:gd name="connsiteX12" fmla="*/ 696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69651" y="69679"/>
                      </a:moveTo>
                      <a:cubicBezTo>
                        <a:pt x="162215" y="-23085"/>
                        <a:pt x="312453" y="-23247"/>
                        <a:pt x="405208" y="69317"/>
                      </a:cubicBezTo>
                      <a:cubicBezTo>
                        <a:pt x="446089" y="110113"/>
                        <a:pt x="470683" y="164405"/>
                        <a:pt x="474397" y="222031"/>
                      </a:cubicBezTo>
                      <a:lnTo>
                        <a:pt x="474788" y="222031"/>
                      </a:lnTo>
                      <a:lnTo>
                        <a:pt x="474788" y="230242"/>
                      </a:lnTo>
                      <a:cubicBezTo>
                        <a:pt x="474940" y="235176"/>
                        <a:pt x="474940" y="240100"/>
                        <a:pt x="474788" y="245025"/>
                      </a:cubicBezTo>
                      <a:lnTo>
                        <a:pt x="474788" y="474511"/>
                      </a:lnTo>
                      <a:lnTo>
                        <a:pt x="251379" y="474511"/>
                      </a:lnTo>
                      <a:cubicBezTo>
                        <a:pt x="242206" y="475044"/>
                        <a:pt x="233005" y="475044"/>
                        <a:pt x="223833" y="474511"/>
                      </a:cubicBezTo>
                      <a:lnTo>
                        <a:pt x="222309" y="474511"/>
                      </a:lnTo>
                      <a:lnTo>
                        <a:pt x="222309" y="474396"/>
                      </a:lnTo>
                      <a:cubicBezTo>
                        <a:pt x="91530" y="466129"/>
                        <a:pt x="-7787" y="353410"/>
                        <a:pt x="481" y="222632"/>
                      </a:cubicBezTo>
                      <a:cubicBezTo>
                        <a:pt x="4129" y="164919"/>
                        <a:pt x="28723" y="110532"/>
                        <a:pt x="69651" y="69679"/>
                      </a:cubicBezTo>
                      <a:close/>
                    </a:path>
                  </a:pathLst>
                </a:custGeom>
                <a:solidFill>
                  <a:srgbClr val="ED7D31"/>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34" name="Freeform: Shape 33">
                  <a:extLst>
                    <a:ext uri="{FF2B5EF4-FFF2-40B4-BE49-F238E27FC236}">
                      <a16:creationId xmlns:a16="http://schemas.microsoft.com/office/drawing/2014/main" id="{90983262-E314-2D61-D4B2-812E06C49C18}"/>
                    </a:ext>
                  </a:extLst>
                </p:cNvPr>
                <p:cNvSpPr/>
                <p:nvPr/>
              </p:nvSpPr>
              <p:spPr>
                <a:xfrm>
                  <a:off x="1333237" y="3696505"/>
                  <a:ext cx="4779797" cy="2563653"/>
                </a:xfrm>
                <a:custGeom>
                  <a:avLst/>
                  <a:gdLst>
                    <a:gd name="connsiteX0" fmla="*/ 4779798 w 4779797"/>
                    <a:gd name="connsiteY0" fmla="*/ 995801 h 2563653"/>
                    <a:gd name="connsiteX1" fmla="*/ 4779798 w 4779797"/>
                    <a:gd name="connsiteY1" fmla="*/ 1589037 h 2563653"/>
                    <a:gd name="connsiteX2" fmla="*/ 4537539 w 4779797"/>
                    <a:gd name="connsiteY2" fmla="*/ 1605229 h 2563653"/>
                    <a:gd name="connsiteX3" fmla="*/ 4426268 w 4779797"/>
                    <a:gd name="connsiteY3" fmla="*/ 1842849 h 2563653"/>
                    <a:gd name="connsiteX4" fmla="*/ 4567886 w 4779797"/>
                    <a:gd name="connsiteY4" fmla="*/ 2012804 h 2563653"/>
                    <a:gd name="connsiteX5" fmla="*/ 4313682 w 4779797"/>
                    <a:gd name="connsiteY5" fmla="*/ 2309403 h 2563653"/>
                    <a:gd name="connsiteX6" fmla="*/ 4101275 w 4779797"/>
                    <a:gd name="connsiteY6" fmla="*/ 2167785 h 2563653"/>
                    <a:gd name="connsiteX7" fmla="*/ 3795903 w 4779797"/>
                    <a:gd name="connsiteY7" fmla="*/ 2299088 h 2563653"/>
                    <a:gd name="connsiteX8" fmla="*/ 3762832 w 4779797"/>
                    <a:gd name="connsiteY8" fmla="*/ 2563654 h 2563653"/>
                    <a:gd name="connsiteX9" fmla="*/ 3275533 w 4779797"/>
                    <a:gd name="connsiteY9" fmla="*/ 2563654 h 2563653"/>
                    <a:gd name="connsiteX10" fmla="*/ 3240948 w 4779797"/>
                    <a:gd name="connsiteY10" fmla="*/ 2286972 h 2563653"/>
                    <a:gd name="connsiteX11" fmla="*/ 2949693 w 4779797"/>
                    <a:gd name="connsiteY11" fmla="*/ 2148126 h 2563653"/>
                    <a:gd name="connsiteX12" fmla="*/ 2745858 w 4779797"/>
                    <a:gd name="connsiteY12" fmla="*/ 2267026 h 2563653"/>
                    <a:gd name="connsiteX13" fmla="*/ 2470404 w 4779797"/>
                    <a:gd name="connsiteY13" fmla="*/ 1991592 h 2563653"/>
                    <a:gd name="connsiteX14" fmla="*/ 2889228 w 4779797"/>
                    <a:gd name="connsiteY14" fmla="*/ 1572768 h 2563653"/>
                    <a:gd name="connsiteX15" fmla="*/ 3808390 w 4779797"/>
                    <a:gd name="connsiteY15" fmla="*/ 1924860 h 2563653"/>
                    <a:gd name="connsiteX16" fmla="*/ 4160482 w 4779797"/>
                    <a:gd name="connsiteY16" fmla="*/ 1005697 h 2563653"/>
                    <a:gd name="connsiteX17" fmla="*/ 3241320 w 4779797"/>
                    <a:gd name="connsiteY17" fmla="*/ 653606 h 2563653"/>
                    <a:gd name="connsiteX18" fmla="*/ 3098149 w 4779797"/>
                    <a:gd name="connsiteY18" fmla="*/ 739378 h 2563653"/>
                    <a:gd name="connsiteX19" fmla="*/ 2132028 w 4779797"/>
                    <a:gd name="connsiteY19" fmla="*/ 1846574 h 2563653"/>
                    <a:gd name="connsiteX20" fmla="*/ 2288191 w 4779797"/>
                    <a:gd name="connsiteY20" fmla="*/ 2033969 h 2563653"/>
                    <a:gd name="connsiteX21" fmla="*/ 2055133 w 4779797"/>
                    <a:gd name="connsiteY21" fmla="*/ 2309403 h 2563653"/>
                    <a:gd name="connsiteX22" fmla="*/ 1803511 w 4779797"/>
                    <a:gd name="connsiteY22" fmla="*/ 2165576 h 2563653"/>
                    <a:gd name="connsiteX23" fmla="*/ 1515923 w 4779797"/>
                    <a:gd name="connsiteY23" fmla="*/ 2293449 h 2563653"/>
                    <a:gd name="connsiteX24" fmla="*/ 1461888 w 4779797"/>
                    <a:gd name="connsiteY24" fmla="*/ 2563616 h 2563653"/>
                    <a:gd name="connsiteX25" fmla="*/ 995772 w 4779797"/>
                    <a:gd name="connsiteY25" fmla="*/ 2563616 h 2563653"/>
                    <a:gd name="connsiteX26" fmla="*/ 977998 w 4779797"/>
                    <a:gd name="connsiteY26" fmla="*/ 2296916 h 2563653"/>
                    <a:gd name="connsiteX27" fmla="*/ 657892 w 4779797"/>
                    <a:gd name="connsiteY27" fmla="*/ 2154336 h 2563653"/>
                    <a:gd name="connsiteX28" fmla="*/ 423720 w 4779797"/>
                    <a:gd name="connsiteY28" fmla="*/ 2288219 h 2563653"/>
                    <a:gd name="connsiteX29" fmla="*/ 190662 w 4779797"/>
                    <a:gd name="connsiteY29" fmla="*/ 2012785 h 2563653"/>
                    <a:gd name="connsiteX30" fmla="*/ 343281 w 4779797"/>
                    <a:gd name="connsiteY30" fmla="*/ 1826247 h 2563653"/>
                    <a:gd name="connsiteX31" fmla="*/ 235268 w 4779797"/>
                    <a:gd name="connsiteY31" fmla="*/ 1584655 h 2563653"/>
                    <a:gd name="connsiteX32" fmla="*/ 0 w 4779797"/>
                    <a:gd name="connsiteY32" fmla="*/ 1567853 h 2563653"/>
                    <a:gd name="connsiteX33" fmla="*/ 0 w 4779797"/>
                    <a:gd name="connsiteY33" fmla="*/ 974617 h 2563653"/>
                    <a:gd name="connsiteX34" fmla="*/ 242259 w 4779797"/>
                    <a:gd name="connsiteY34" fmla="*/ 958425 h 2563653"/>
                    <a:gd name="connsiteX35" fmla="*/ 353473 w 4779797"/>
                    <a:gd name="connsiteY35" fmla="*/ 720804 h 2563653"/>
                    <a:gd name="connsiteX36" fmla="*/ 211846 w 4779797"/>
                    <a:gd name="connsiteY36" fmla="*/ 550869 h 2563653"/>
                    <a:gd name="connsiteX37" fmla="*/ 466096 w 4779797"/>
                    <a:gd name="connsiteY37" fmla="*/ 254251 h 2563653"/>
                    <a:gd name="connsiteX38" fmla="*/ 678504 w 4779797"/>
                    <a:gd name="connsiteY38" fmla="*/ 395869 h 2563653"/>
                    <a:gd name="connsiteX39" fmla="*/ 983932 w 4779797"/>
                    <a:gd name="connsiteY39" fmla="*/ 264557 h 2563653"/>
                    <a:gd name="connsiteX40" fmla="*/ 1017003 w 4779797"/>
                    <a:gd name="connsiteY40" fmla="*/ 0 h 2563653"/>
                    <a:gd name="connsiteX41" fmla="*/ 1504302 w 4779797"/>
                    <a:gd name="connsiteY41" fmla="*/ 0 h 2563653"/>
                    <a:gd name="connsiteX42" fmla="*/ 1538888 w 4779797"/>
                    <a:gd name="connsiteY42" fmla="*/ 276673 h 2563653"/>
                    <a:gd name="connsiteX43" fmla="*/ 1830105 w 4779797"/>
                    <a:gd name="connsiteY43" fmla="*/ 415528 h 2563653"/>
                    <a:gd name="connsiteX44" fmla="*/ 2033940 w 4779797"/>
                    <a:gd name="connsiteY44" fmla="*/ 296618 h 2563653"/>
                    <a:gd name="connsiteX45" fmla="*/ 2309374 w 4779797"/>
                    <a:gd name="connsiteY45" fmla="*/ 572053 h 2563653"/>
                    <a:gd name="connsiteX46" fmla="*/ 1890551 w 4779797"/>
                    <a:gd name="connsiteY46" fmla="*/ 990876 h 2563653"/>
                    <a:gd name="connsiteX47" fmla="*/ 969693 w 4779797"/>
                    <a:gd name="connsiteY47" fmla="*/ 630698 h 2563653"/>
                    <a:gd name="connsiteX48" fmla="*/ 609514 w 4779797"/>
                    <a:gd name="connsiteY48" fmla="*/ 1551556 h 2563653"/>
                    <a:gd name="connsiteX49" fmla="*/ 1250023 w 4779797"/>
                    <a:gd name="connsiteY49" fmla="*/ 1970399 h 2563653"/>
                    <a:gd name="connsiteX50" fmla="*/ 1913573 w 4779797"/>
                    <a:gd name="connsiteY50" fmla="*/ 1558042 h 2563653"/>
                    <a:gd name="connsiteX51" fmla="*/ 2652894 w 4779797"/>
                    <a:gd name="connsiteY51" fmla="*/ 723243 h 2563653"/>
                    <a:gd name="connsiteX52" fmla="*/ 2491588 w 4779797"/>
                    <a:gd name="connsiteY52" fmla="*/ 529676 h 2563653"/>
                    <a:gd name="connsiteX53" fmla="*/ 2724646 w 4779797"/>
                    <a:gd name="connsiteY53" fmla="*/ 254241 h 2563653"/>
                    <a:gd name="connsiteX54" fmla="*/ 2976267 w 4779797"/>
                    <a:gd name="connsiteY54" fmla="*/ 398069 h 2563653"/>
                    <a:gd name="connsiteX55" fmla="*/ 3263856 w 4779797"/>
                    <a:gd name="connsiteY55" fmla="*/ 270205 h 2563653"/>
                    <a:gd name="connsiteX56" fmla="*/ 3317881 w 4779797"/>
                    <a:gd name="connsiteY56" fmla="*/ 38 h 2563653"/>
                    <a:gd name="connsiteX57" fmla="*/ 3784006 w 4779797"/>
                    <a:gd name="connsiteY57" fmla="*/ 38 h 2563653"/>
                    <a:gd name="connsiteX58" fmla="*/ 3801780 w 4779797"/>
                    <a:gd name="connsiteY58" fmla="*/ 266738 h 2563653"/>
                    <a:gd name="connsiteX59" fmla="*/ 4121887 w 4779797"/>
                    <a:gd name="connsiteY59" fmla="*/ 409318 h 2563653"/>
                    <a:gd name="connsiteX60" fmla="*/ 4356059 w 4779797"/>
                    <a:gd name="connsiteY60" fmla="*/ 275501 h 2563653"/>
                    <a:gd name="connsiteX61" fmla="*/ 4589145 w 4779797"/>
                    <a:gd name="connsiteY61" fmla="*/ 550869 h 2563653"/>
                    <a:gd name="connsiteX62" fmla="*/ 4436526 w 4779797"/>
                    <a:gd name="connsiteY62" fmla="*/ 737407 h 2563653"/>
                    <a:gd name="connsiteX63" fmla="*/ 4544559 w 4779797"/>
                    <a:gd name="connsiteY63" fmla="*/ 978999 h 256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79797" h="2563653">
                      <a:moveTo>
                        <a:pt x="4779798" y="995801"/>
                      </a:moveTo>
                      <a:lnTo>
                        <a:pt x="4779798" y="1589037"/>
                      </a:lnTo>
                      <a:lnTo>
                        <a:pt x="4537539" y="1605229"/>
                      </a:lnTo>
                      <a:cubicBezTo>
                        <a:pt x="4510574" y="1688792"/>
                        <a:pt x="4473188" y="1768631"/>
                        <a:pt x="4426268" y="1842849"/>
                      </a:cubicBezTo>
                      <a:lnTo>
                        <a:pt x="4567886" y="2012804"/>
                      </a:lnTo>
                      <a:lnTo>
                        <a:pt x="4313682" y="2309403"/>
                      </a:lnTo>
                      <a:lnTo>
                        <a:pt x="4101275" y="2167785"/>
                      </a:lnTo>
                      <a:cubicBezTo>
                        <a:pt x="4007158" y="2227593"/>
                        <a:pt x="3904060" y="2271922"/>
                        <a:pt x="3795903" y="2299088"/>
                      </a:cubicBezTo>
                      <a:lnTo>
                        <a:pt x="3762832" y="2563654"/>
                      </a:lnTo>
                      <a:lnTo>
                        <a:pt x="3275533" y="2563654"/>
                      </a:lnTo>
                      <a:lnTo>
                        <a:pt x="3240948" y="2286972"/>
                      </a:lnTo>
                      <a:cubicBezTo>
                        <a:pt x="3137259" y="2256054"/>
                        <a:pt x="3038999" y="2209210"/>
                        <a:pt x="2949693" y="2148126"/>
                      </a:cubicBezTo>
                      <a:lnTo>
                        <a:pt x="2745858" y="2267026"/>
                      </a:lnTo>
                      <a:lnTo>
                        <a:pt x="2470404" y="1991592"/>
                      </a:lnTo>
                      <a:lnTo>
                        <a:pt x="2889228" y="1572768"/>
                      </a:lnTo>
                      <a:cubicBezTo>
                        <a:pt x="3045819" y="1923812"/>
                        <a:pt x="3457346" y="2081451"/>
                        <a:pt x="3808390" y="1924860"/>
                      </a:cubicBezTo>
                      <a:cubicBezTo>
                        <a:pt x="4159444" y="1768269"/>
                        <a:pt x="4317083" y="1356741"/>
                        <a:pt x="4160482" y="1005697"/>
                      </a:cubicBezTo>
                      <a:cubicBezTo>
                        <a:pt x="4003891" y="654644"/>
                        <a:pt x="3592373" y="497005"/>
                        <a:pt x="3241320" y="653606"/>
                      </a:cubicBezTo>
                      <a:cubicBezTo>
                        <a:pt x="3190332" y="676351"/>
                        <a:pt x="3142260" y="705145"/>
                        <a:pt x="3098149" y="739378"/>
                      </a:cubicBezTo>
                      <a:lnTo>
                        <a:pt x="2132028" y="1846574"/>
                      </a:lnTo>
                      <a:lnTo>
                        <a:pt x="2288191" y="2033969"/>
                      </a:lnTo>
                      <a:lnTo>
                        <a:pt x="2055133" y="2309403"/>
                      </a:lnTo>
                      <a:lnTo>
                        <a:pt x="1803511" y="2165576"/>
                      </a:lnTo>
                      <a:cubicBezTo>
                        <a:pt x="1714662" y="2222487"/>
                        <a:pt x="1617697" y="2265607"/>
                        <a:pt x="1515923" y="2293449"/>
                      </a:cubicBezTo>
                      <a:lnTo>
                        <a:pt x="1461888" y="2563616"/>
                      </a:lnTo>
                      <a:lnTo>
                        <a:pt x="995772" y="2563616"/>
                      </a:lnTo>
                      <a:lnTo>
                        <a:pt x="977998" y="2296916"/>
                      </a:lnTo>
                      <a:cubicBezTo>
                        <a:pt x="864032" y="2267750"/>
                        <a:pt x="755799" y="2219554"/>
                        <a:pt x="657892" y="2154336"/>
                      </a:cubicBezTo>
                      <a:lnTo>
                        <a:pt x="423720" y="2288219"/>
                      </a:lnTo>
                      <a:lnTo>
                        <a:pt x="190662" y="2012785"/>
                      </a:lnTo>
                      <a:lnTo>
                        <a:pt x="343281" y="1826247"/>
                      </a:lnTo>
                      <a:cubicBezTo>
                        <a:pt x="297169" y="1750628"/>
                        <a:pt x="260873" y="1669447"/>
                        <a:pt x="235268" y="1584655"/>
                      </a:cubicBezTo>
                      <a:lnTo>
                        <a:pt x="0" y="1567853"/>
                      </a:lnTo>
                      <a:lnTo>
                        <a:pt x="0" y="974617"/>
                      </a:lnTo>
                      <a:lnTo>
                        <a:pt x="242259" y="958425"/>
                      </a:lnTo>
                      <a:cubicBezTo>
                        <a:pt x="269210" y="874862"/>
                        <a:pt x="306575" y="795033"/>
                        <a:pt x="353473" y="720804"/>
                      </a:cubicBezTo>
                      <a:lnTo>
                        <a:pt x="211846" y="550869"/>
                      </a:lnTo>
                      <a:lnTo>
                        <a:pt x="466096" y="254251"/>
                      </a:lnTo>
                      <a:lnTo>
                        <a:pt x="678504" y="395869"/>
                      </a:lnTo>
                      <a:cubicBezTo>
                        <a:pt x="772639" y="336050"/>
                        <a:pt x="875757" y="291716"/>
                        <a:pt x="983932" y="264557"/>
                      </a:cubicBezTo>
                      <a:lnTo>
                        <a:pt x="1017003" y="0"/>
                      </a:lnTo>
                      <a:lnTo>
                        <a:pt x="1504302" y="0"/>
                      </a:lnTo>
                      <a:lnTo>
                        <a:pt x="1538888" y="276673"/>
                      </a:lnTo>
                      <a:cubicBezTo>
                        <a:pt x="1642567" y="307599"/>
                        <a:pt x="1740808" y="354441"/>
                        <a:pt x="1830105" y="415528"/>
                      </a:cubicBezTo>
                      <a:lnTo>
                        <a:pt x="2033940" y="296618"/>
                      </a:lnTo>
                      <a:lnTo>
                        <a:pt x="2309374" y="572053"/>
                      </a:lnTo>
                      <a:lnTo>
                        <a:pt x="1890551" y="990876"/>
                      </a:lnTo>
                      <a:cubicBezTo>
                        <a:pt x="1735722" y="637127"/>
                        <a:pt x="1323442" y="475869"/>
                        <a:pt x="969693" y="630698"/>
                      </a:cubicBezTo>
                      <a:cubicBezTo>
                        <a:pt x="615944" y="785527"/>
                        <a:pt x="454683" y="1197807"/>
                        <a:pt x="609514" y="1551556"/>
                      </a:cubicBezTo>
                      <a:cubicBezTo>
                        <a:pt x="720871" y="1805997"/>
                        <a:pt x="972283" y="1970399"/>
                        <a:pt x="1250023" y="1970399"/>
                      </a:cubicBezTo>
                      <a:cubicBezTo>
                        <a:pt x="1514875" y="1970399"/>
                        <a:pt x="1754657" y="1830495"/>
                        <a:pt x="1913573" y="1558042"/>
                      </a:cubicBezTo>
                      <a:lnTo>
                        <a:pt x="2652894" y="723243"/>
                      </a:lnTo>
                      <a:lnTo>
                        <a:pt x="2491588" y="529676"/>
                      </a:lnTo>
                      <a:lnTo>
                        <a:pt x="2724646" y="254241"/>
                      </a:lnTo>
                      <a:lnTo>
                        <a:pt x="2976267" y="398069"/>
                      </a:lnTo>
                      <a:cubicBezTo>
                        <a:pt x="3065117" y="341156"/>
                        <a:pt x="3162081" y="298045"/>
                        <a:pt x="3263856" y="270205"/>
                      </a:cubicBezTo>
                      <a:lnTo>
                        <a:pt x="3317881" y="38"/>
                      </a:lnTo>
                      <a:lnTo>
                        <a:pt x="3784006" y="38"/>
                      </a:lnTo>
                      <a:lnTo>
                        <a:pt x="3801780" y="266738"/>
                      </a:lnTo>
                      <a:cubicBezTo>
                        <a:pt x="3915747" y="295896"/>
                        <a:pt x="4023979" y="344101"/>
                        <a:pt x="4121887" y="409318"/>
                      </a:cubicBezTo>
                      <a:lnTo>
                        <a:pt x="4356059" y="275501"/>
                      </a:lnTo>
                      <a:lnTo>
                        <a:pt x="4589145" y="550869"/>
                      </a:lnTo>
                      <a:lnTo>
                        <a:pt x="4436526" y="737407"/>
                      </a:lnTo>
                      <a:cubicBezTo>
                        <a:pt x="4482646" y="813025"/>
                        <a:pt x="4518946" y="894207"/>
                        <a:pt x="4544559" y="978999"/>
                      </a:cubicBezTo>
                      <a:close/>
                    </a:path>
                  </a:pathLst>
                </a:custGeom>
                <a:solidFill>
                  <a:srgbClr val="0C32A4"/>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35" name="Freeform: Shape 34">
                  <a:extLst>
                    <a:ext uri="{FF2B5EF4-FFF2-40B4-BE49-F238E27FC236}">
                      <a16:creationId xmlns:a16="http://schemas.microsoft.com/office/drawing/2014/main" id="{B017FBC5-7835-62AB-94B8-00DB33BBD537}"/>
                    </a:ext>
                  </a:extLst>
                </p:cNvPr>
                <p:cNvSpPr/>
                <p:nvPr/>
              </p:nvSpPr>
              <p:spPr>
                <a:xfrm>
                  <a:off x="4458436" y="4507136"/>
                  <a:ext cx="815066" cy="997470"/>
                </a:xfrm>
                <a:custGeom>
                  <a:avLst/>
                  <a:gdLst>
                    <a:gd name="connsiteX0" fmla="*/ 635723 w 890099"/>
                    <a:gd name="connsiteY0" fmla="*/ 812844 h 1089298"/>
                    <a:gd name="connsiteX1" fmla="*/ 635723 w 890099"/>
                    <a:gd name="connsiteY1" fmla="*/ 1089298 h 1089298"/>
                    <a:gd name="connsiteX2" fmla="*/ 296728 w 890099"/>
                    <a:gd name="connsiteY2" fmla="*/ 1089298 h 1089298"/>
                    <a:gd name="connsiteX3" fmla="*/ 296728 w 890099"/>
                    <a:gd name="connsiteY3" fmla="*/ 830380 h 1089298"/>
                    <a:gd name="connsiteX4" fmla="*/ 25465 w 890099"/>
                    <a:gd name="connsiteY4" fmla="*/ 263176 h 1089298"/>
                    <a:gd name="connsiteX5" fmla="*/ 275563 w 890099"/>
                    <a:gd name="connsiteY5" fmla="*/ 0 h 1089298"/>
                    <a:gd name="connsiteX6" fmla="*/ 275563 w 890099"/>
                    <a:gd name="connsiteY6" fmla="*/ 432502 h 1089298"/>
                    <a:gd name="connsiteX7" fmla="*/ 466254 w 890099"/>
                    <a:gd name="connsiteY7" fmla="*/ 538439 h 1089298"/>
                    <a:gd name="connsiteX8" fmla="*/ 635799 w 890099"/>
                    <a:gd name="connsiteY8" fmla="*/ 432502 h 1089298"/>
                    <a:gd name="connsiteX9" fmla="*/ 635799 w 890099"/>
                    <a:gd name="connsiteY9" fmla="*/ 9773 h 1089298"/>
                    <a:gd name="connsiteX10" fmla="*/ 847301 w 890099"/>
                    <a:gd name="connsiteY10" fmla="*/ 601304 h 1089298"/>
                    <a:gd name="connsiteX11" fmla="*/ 635723 w 890099"/>
                    <a:gd name="connsiteY11" fmla="*/ 812844 h 10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099" h="1089298">
                      <a:moveTo>
                        <a:pt x="635723" y="812844"/>
                      </a:moveTo>
                      <a:lnTo>
                        <a:pt x="635723" y="1089298"/>
                      </a:lnTo>
                      <a:lnTo>
                        <a:pt x="296728" y="1089298"/>
                      </a:lnTo>
                      <a:lnTo>
                        <a:pt x="296728" y="830380"/>
                      </a:lnTo>
                      <a:cubicBezTo>
                        <a:pt x="65194" y="748655"/>
                        <a:pt x="-56250" y="494709"/>
                        <a:pt x="25465" y="263176"/>
                      </a:cubicBezTo>
                      <a:cubicBezTo>
                        <a:pt x="67585" y="143856"/>
                        <a:pt x="158549" y="48139"/>
                        <a:pt x="275563" y="0"/>
                      </a:cubicBezTo>
                      <a:lnTo>
                        <a:pt x="275563" y="432502"/>
                      </a:lnTo>
                      <a:lnTo>
                        <a:pt x="466254" y="538439"/>
                      </a:lnTo>
                      <a:lnTo>
                        <a:pt x="635799" y="432502"/>
                      </a:lnTo>
                      <a:lnTo>
                        <a:pt x="635799" y="9773"/>
                      </a:lnTo>
                      <a:cubicBezTo>
                        <a:pt x="857550" y="114710"/>
                        <a:pt x="952248" y="379552"/>
                        <a:pt x="847301" y="601304"/>
                      </a:cubicBezTo>
                      <a:cubicBezTo>
                        <a:pt x="803363" y="694163"/>
                        <a:pt x="728591" y="768915"/>
                        <a:pt x="635723" y="812844"/>
                      </a:cubicBezTo>
                      <a:close/>
                    </a:path>
                  </a:pathLst>
                </a:custGeom>
                <a:solidFill>
                  <a:schemeClr val="tx1">
                    <a:lumMod val="60000"/>
                    <a:lumOff val="40000"/>
                  </a:schemeClr>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mj-lt"/>
                  </a:endParaRPr>
                </a:p>
              </p:txBody>
            </p:sp>
          </p:grpSp>
        </p:grpSp>
        <p:cxnSp>
          <p:nvCxnSpPr>
            <p:cNvPr id="17" name="Straight Connector 16">
              <a:extLst>
                <a:ext uri="{FF2B5EF4-FFF2-40B4-BE49-F238E27FC236}">
                  <a16:creationId xmlns:a16="http://schemas.microsoft.com/office/drawing/2014/main" id="{492914CB-D8D6-8E22-9E39-060B26E52A1A}"/>
                </a:ext>
              </a:extLst>
            </p:cNvPr>
            <p:cNvCxnSpPr/>
            <p:nvPr/>
          </p:nvCxnSpPr>
          <p:spPr>
            <a:xfrm>
              <a:off x="3057259" y="3095213"/>
              <a:ext cx="0" cy="891047"/>
            </a:xfrm>
            <a:prstGeom prst="line">
              <a:avLst/>
            </a:prstGeom>
            <a:noFill/>
            <a:ln w="6350" cap="flat" cmpd="sng" algn="ctr">
              <a:solidFill>
                <a:schemeClr val="bg2">
                  <a:lumMod val="50000"/>
                  <a:lumOff val="50000"/>
                </a:schemeClr>
              </a:solidFill>
              <a:prstDash val="solid"/>
              <a:miter lim="800000"/>
            </a:ln>
            <a:effectLst/>
          </p:spPr>
        </p:cxnSp>
      </p:grpSp>
    </p:spTree>
    <p:extLst>
      <p:ext uri="{BB962C8B-B14F-4D97-AF65-F5344CB8AC3E}">
        <p14:creationId xmlns:p14="http://schemas.microsoft.com/office/powerpoint/2010/main" val="3724691289"/>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2" y="342902"/>
            <a:ext cx="9805703" cy="443199"/>
          </a:xfrm>
          <a:prstGeom prst="rect">
            <a:avLst/>
          </a:prstGeom>
        </p:spPr>
        <p:txBody>
          <a:bodyPr wrap="square" lIns="0" tIns="0" rIns="0" bIns="0">
            <a:spAutoFit/>
          </a:bodyPr>
          <a:lstStyle>
            <a:lvl1pPr>
              <a:defRPr sz="3200">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600200"/>
            <a:ext cx="11430000" cy="4572000"/>
          </a:xfrm>
          <a:prstGeom prst="rect">
            <a:avLst/>
          </a:prstGeom>
        </p:spPr>
        <p:txBody>
          <a:bodyPr lIns="0" tIns="0" rIns="0" bIns="0"/>
          <a:lstStyle>
            <a:lvl1pPr marL="228584" indent="-228584">
              <a:lnSpc>
                <a:spcPct val="100000"/>
              </a:lnSpc>
              <a:spcBef>
                <a:spcPts val="12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50" indent="-228584">
              <a:lnSpc>
                <a:spcPct val="100000"/>
              </a:lnSpc>
              <a:spcBef>
                <a:spcPts val="600"/>
              </a:spcBef>
              <a:buClr>
                <a:srgbClr val="808080"/>
              </a:buClr>
              <a:buFont typeface="Arial" panose="020B0604020202020204" pitchFamily="34" charset="0"/>
              <a:buChar char="–"/>
              <a:defRPr sz="1800">
                <a:solidFill>
                  <a:schemeClr val="bg2"/>
                </a:solidFill>
                <a:latin typeface="Arial" panose="020B0604020202020204" pitchFamily="34" charset="0"/>
              </a:defRPr>
            </a:lvl2pPr>
            <a:lvl3pPr marL="1066720" indent="-152388">
              <a:lnSpc>
                <a:spcPct val="100000"/>
              </a:lnSpc>
              <a:spcBef>
                <a:spcPts val="600"/>
              </a:spcBef>
              <a:buClr>
                <a:srgbClr val="808080"/>
              </a:buClr>
              <a:buFont typeface="Arial" panose="020B0604020202020204" pitchFamily="34" charset="0"/>
              <a:buChar char="▪"/>
              <a:defRPr sz="1400">
                <a:solidFill>
                  <a:schemeClr val="bg2"/>
                </a:solidFill>
                <a:latin typeface="Arial" panose="020B0604020202020204" pitchFamily="34" charset="0"/>
              </a:defRPr>
            </a:lvl3pPr>
            <a:lvl4pPr marL="1600080" indent="-228584">
              <a:lnSpc>
                <a:spcPct val="100000"/>
              </a:lnSpc>
              <a:spcBef>
                <a:spcPts val="400"/>
              </a:spcBef>
              <a:buClr>
                <a:schemeClr val="bg1">
                  <a:lumMod val="60000"/>
                  <a:lumOff val="40000"/>
                </a:schemeClr>
              </a:buClr>
              <a:buFont typeface="Arial" panose="020B0604020202020204" pitchFamily="34" charset="0"/>
              <a:buChar char="•"/>
              <a:defRPr sz="1200"/>
            </a:lvl4pPr>
            <a:lvl5pPr marL="2057247" indent="-228584">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grpSp>
        <p:nvGrpSpPr>
          <p:cNvPr id="9" name="Group 8">
            <a:extLst>
              <a:ext uri="{FF2B5EF4-FFF2-40B4-BE49-F238E27FC236}">
                <a16:creationId xmlns:a16="http://schemas.microsoft.com/office/drawing/2014/main" id="{1E9E0705-2C1B-DE10-F52F-F925E70AAA3E}"/>
              </a:ext>
            </a:extLst>
          </p:cNvPr>
          <p:cNvGrpSpPr/>
          <p:nvPr userDrawn="1"/>
        </p:nvGrpSpPr>
        <p:grpSpPr>
          <a:xfrm>
            <a:off x="10501085" y="133613"/>
            <a:ext cx="2097656" cy="400110"/>
            <a:chOff x="1203876" y="2963952"/>
            <a:chExt cx="5502369" cy="1112452"/>
          </a:xfrm>
        </p:grpSpPr>
        <p:grpSp>
          <p:nvGrpSpPr>
            <p:cNvPr id="10" name="Group 9">
              <a:extLst>
                <a:ext uri="{FF2B5EF4-FFF2-40B4-BE49-F238E27FC236}">
                  <a16:creationId xmlns:a16="http://schemas.microsoft.com/office/drawing/2014/main" id="{02B42379-E451-9C0D-05CD-F2CAB4F15434}"/>
                </a:ext>
              </a:extLst>
            </p:cNvPr>
            <p:cNvGrpSpPr/>
            <p:nvPr/>
          </p:nvGrpSpPr>
          <p:grpSpPr>
            <a:xfrm>
              <a:off x="1203876" y="2963952"/>
              <a:ext cx="5502369" cy="1112452"/>
              <a:chOff x="1206611" y="2963952"/>
              <a:chExt cx="5502369" cy="1112452"/>
            </a:xfrm>
          </p:grpSpPr>
          <p:sp>
            <p:nvSpPr>
              <p:cNvPr id="12" name="TextBox 11">
                <a:extLst>
                  <a:ext uri="{FF2B5EF4-FFF2-40B4-BE49-F238E27FC236}">
                    <a16:creationId xmlns:a16="http://schemas.microsoft.com/office/drawing/2014/main" id="{0BA4F660-BF2E-8B96-E173-08A476712EF1}"/>
                  </a:ext>
                </a:extLst>
              </p:cNvPr>
              <p:cNvSpPr txBox="1"/>
              <p:nvPr/>
            </p:nvSpPr>
            <p:spPr>
              <a:xfrm>
                <a:off x="3129949" y="2963952"/>
                <a:ext cx="3579031" cy="1112452"/>
              </a:xfrm>
              <a:prstGeom prst="rect">
                <a:avLst/>
              </a:prstGeom>
              <a:noFill/>
            </p:spPr>
            <p:txBody>
              <a:bodyPr wrap="square" rtlCol="0">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schemeClr val="bg2">
                        <a:lumMod val="50000"/>
                        <a:lumOff val="50000"/>
                      </a:schemeClr>
                    </a:solidFill>
                    <a:effectLst/>
                    <a:uLnTx/>
                    <a:uFillTx/>
                    <a:latin typeface="+mj-lt"/>
                    <a:ea typeface="Roboto" panose="02000000000000000000" pitchFamily="2" charset="0"/>
                    <a:cs typeface="Roboto" panose="02000000000000000000" pitchFamily="2" charset="0"/>
                  </a:rPr>
                  <a:t>CHANGE </a:t>
                </a:r>
              </a:p>
              <a:p>
                <a:pPr marL="0" marR="0" lvl="0" indent="0" defTabSz="914377"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schemeClr val="bg2">
                        <a:lumMod val="50000"/>
                        <a:lumOff val="50000"/>
                      </a:schemeClr>
                    </a:solidFill>
                    <a:effectLst/>
                    <a:uLnTx/>
                    <a:uFillTx/>
                    <a:latin typeface="+mj-lt"/>
                    <a:ea typeface="Roboto" panose="02000000000000000000" pitchFamily="2" charset="0"/>
                    <a:cs typeface="Roboto" panose="02000000000000000000" pitchFamily="2" charset="0"/>
                  </a:rPr>
                  <a:t>EXCELLENCE</a:t>
                </a:r>
              </a:p>
            </p:txBody>
          </p:sp>
          <p:grpSp>
            <p:nvGrpSpPr>
              <p:cNvPr id="13" name="Group 12">
                <a:extLst>
                  <a:ext uri="{FF2B5EF4-FFF2-40B4-BE49-F238E27FC236}">
                    <a16:creationId xmlns:a16="http://schemas.microsoft.com/office/drawing/2014/main" id="{28D0A588-DD16-B3EB-E0F8-EF72A451BAB9}"/>
                  </a:ext>
                </a:extLst>
              </p:cNvPr>
              <p:cNvGrpSpPr/>
              <p:nvPr/>
            </p:nvGrpSpPr>
            <p:grpSpPr>
              <a:xfrm>
                <a:off x="1206611" y="3098347"/>
                <a:ext cx="1583375" cy="849246"/>
                <a:chOff x="1333237" y="3696505"/>
                <a:chExt cx="4779797" cy="2563653"/>
              </a:xfrm>
            </p:grpSpPr>
            <p:sp>
              <p:nvSpPr>
                <p:cNvPr id="19" name="Freeform: Shape 18">
                  <a:extLst>
                    <a:ext uri="{FF2B5EF4-FFF2-40B4-BE49-F238E27FC236}">
                      <a16:creationId xmlns:a16="http://schemas.microsoft.com/office/drawing/2014/main" id="{EED52EDE-24CE-22D4-1D73-F84BCC460ED7}"/>
                    </a:ext>
                  </a:extLst>
                </p:cNvPr>
                <p:cNvSpPr/>
                <p:nvPr/>
              </p:nvSpPr>
              <p:spPr>
                <a:xfrm>
                  <a:off x="2117699" y="4519715"/>
                  <a:ext cx="474938" cy="474899"/>
                </a:xfrm>
                <a:custGeom>
                  <a:avLst/>
                  <a:gdLst>
                    <a:gd name="connsiteX0" fmla="*/ 405251 w 474938"/>
                    <a:gd name="connsiteY0" fmla="*/ 405225 h 474898"/>
                    <a:gd name="connsiteX1" fmla="*/ 69694 w 474938"/>
                    <a:gd name="connsiteY1" fmla="*/ 405577 h 474898"/>
                    <a:gd name="connsiteX2" fmla="*/ 505 w 474938"/>
                    <a:gd name="connsiteY2" fmla="*/ 252825 h 474898"/>
                    <a:gd name="connsiteX3" fmla="*/ 114 w 474938"/>
                    <a:gd name="connsiteY3" fmla="*/ 252825 h 474898"/>
                    <a:gd name="connsiteX4" fmla="*/ 114 w 474938"/>
                    <a:gd name="connsiteY4" fmla="*/ 244614 h 474898"/>
                    <a:gd name="connsiteX5" fmla="*/ 114 w 474938"/>
                    <a:gd name="connsiteY5" fmla="*/ 229831 h 474898"/>
                    <a:gd name="connsiteX6" fmla="*/ 114 w 474938"/>
                    <a:gd name="connsiteY6" fmla="*/ 393 h 474898"/>
                    <a:gd name="connsiteX7" fmla="*/ 223523 w 474938"/>
                    <a:gd name="connsiteY7" fmla="*/ 393 h 474898"/>
                    <a:gd name="connsiteX8" fmla="*/ 251060 w 474938"/>
                    <a:gd name="connsiteY8" fmla="*/ 393 h 474898"/>
                    <a:gd name="connsiteX9" fmla="*/ 252594 w 474938"/>
                    <a:gd name="connsiteY9" fmla="*/ 393 h 474898"/>
                    <a:gd name="connsiteX10" fmla="*/ 252594 w 474938"/>
                    <a:gd name="connsiteY10" fmla="*/ 469 h 474898"/>
                    <a:gd name="connsiteX11" fmla="*/ 474459 w 474938"/>
                    <a:gd name="connsiteY11" fmla="*/ 252196 h 474898"/>
                    <a:gd name="connsiteX12" fmla="*/ 405251 w 474938"/>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8" h="474898">
                      <a:moveTo>
                        <a:pt x="405251" y="405225"/>
                      </a:moveTo>
                      <a:cubicBezTo>
                        <a:pt x="312687" y="497988"/>
                        <a:pt x="162449" y="498141"/>
                        <a:pt x="69694" y="405577"/>
                      </a:cubicBezTo>
                      <a:cubicBezTo>
                        <a:pt x="28804" y="364781"/>
                        <a:pt x="4210" y="310470"/>
                        <a:pt x="505" y="252825"/>
                      </a:cubicBezTo>
                      <a:lnTo>
                        <a:pt x="114" y="252825"/>
                      </a:lnTo>
                      <a:lnTo>
                        <a:pt x="114" y="244614"/>
                      </a:lnTo>
                      <a:cubicBezTo>
                        <a:pt x="-38" y="239680"/>
                        <a:pt x="-38" y="234765"/>
                        <a:pt x="114" y="229831"/>
                      </a:cubicBezTo>
                      <a:lnTo>
                        <a:pt x="114" y="393"/>
                      </a:lnTo>
                      <a:lnTo>
                        <a:pt x="223523" y="393"/>
                      </a:lnTo>
                      <a:cubicBezTo>
                        <a:pt x="232696" y="-131"/>
                        <a:pt x="241887" y="-131"/>
                        <a:pt x="251060" y="393"/>
                      </a:cubicBezTo>
                      <a:lnTo>
                        <a:pt x="252594" y="393"/>
                      </a:lnTo>
                      <a:lnTo>
                        <a:pt x="252594" y="469"/>
                      </a:lnTo>
                      <a:cubicBezTo>
                        <a:pt x="383372" y="8718"/>
                        <a:pt x="482708" y="121418"/>
                        <a:pt x="474459" y="252196"/>
                      </a:cubicBezTo>
                      <a:cubicBezTo>
                        <a:pt x="470821" y="309936"/>
                        <a:pt x="446208" y="364362"/>
                        <a:pt x="405251" y="405225"/>
                      </a:cubicBezTo>
                      <a:close/>
                    </a:path>
                  </a:pathLst>
                </a:custGeom>
                <a:solidFill>
                  <a:srgbClr val="4472C4"/>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20" name="Freeform: Shape 19">
                  <a:extLst>
                    <a:ext uri="{FF2B5EF4-FFF2-40B4-BE49-F238E27FC236}">
                      <a16:creationId xmlns:a16="http://schemas.microsoft.com/office/drawing/2014/main" id="{9DD62370-C792-234C-5618-D693F6B8B6AD}"/>
                    </a:ext>
                  </a:extLst>
                </p:cNvPr>
                <p:cNvSpPr/>
                <p:nvPr/>
              </p:nvSpPr>
              <p:spPr>
                <a:xfrm>
                  <a:off x="2588477" y="4519715"/>
                  <a:ext cx="474938" cy="474899"/>
                </a:xfrm>
                <a:custGeom>
                  <a:avLst/>
                  <a:gdLst>
                    <a:gd name="connsiteX0" fmla="*/ 69687 w 474937"/>
                    <a:gd name="connsiteY0" fmla="*/ 405225 h 474898"/>
                    <a:gd name="connsiteX1" fmla="*/ 405244 w 474937"/>
                    <a:gd name="connsiteY1" fmla="*/ 405577 h 474898"/>
                    <a:gd name="connsiteX2" fmla="*/ 474433 w 474937"/>
                    <a:gd name="connsiteY2" fmla="*/ 252825 h 474898"/>
                    <a:gd name="connsiteX3" fmla="*/ 474824 w 474937"/>
                    <a:gd name="connsiteY3" fmla="*/ 252825 h 474898"/>
                    <a:gd name="connsiteX4" fmla="*/ 474824 w 474937"/>
                    <a:gd name="connsiteY4" fmla="*/ 244614 h 474898"/>
                    <a:gd name="connsiteX5" fmla="*/ 474824 w 474937"/>
                    <a:gd name="connsiteY5" fmla="*/ 229831 h 474898"/>
                    <a:gd name="connsiteX6" fmla="*/ 474824 w 474937"/>
                    <a:gd name="connsiteY6" fmla="*/ 393 h 474898"/>
                    <a:gd name="connsiteX7" fmla="*/ 251415 w 474937"/>
                    <a:gd name="connsiteY7" fmla="*/ 393 h 474898"/>
                    <a:gd name="connsiteX8" fmla="*/ 223869 w 474937"/>
                    <a:gd name="connsiteY8" fmla="*/ 393 h 474898"/>
                    <a:gd name="connsiteX9" fmla="*/ 222345 w 474937"/>
                    <a:gd name="connsiteY9" fmla="*/ 393 h 474898"/>
                    <a:gd name="connsiteX10" fmla="*/ 222345 w 474937"/>
                    <a:gd name="connsiteY10" fmla="*/ 469 h 474898"/>
                    <a:gd name="connsiteX11" fmla="*/ 479 w 474937"/>
                    <a:gd name="connsiteY11" fmla="*/ 252196 h 474898"/>
                    <a:gd name="connsiteX12" fmla="*/ 69687 w 474937"/>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7" h="474898">
                      <a:moveTo>
                        <a:pt x="69687" y="405225"/>
                      </a:moveTo>
                      <a:cubicBezTo>
                        <a:pt x="162251" y="497988"/>
                        <a:pt x="312489" y="498141"/>
                        <a:pt x="405244" y="405577"/>
                      </a:cubicBezTo>
                      <a:cubicBezTo>
                        <a:pt x="446134" y="364781"/>
                        <a:pt x="470728" y="310470"/>
                        <a:pt x="474433" y="252825"/>
                      </a:cubicBezTo>
                      <a:lnTo>
                        <a:pt x="474824" y="252825"/>
                      </a:lnTo>
                      <a:lnTo>
                        <a:pt x="474824" y="244614"/>
                      </a:lnTo>
                      <a:cubicBezTo>
                        <a:pt x="474976" y="239680"/>
                        <a:pt x="474976" y="234765"/>
                        <a:pt x="474824" y="229831"/>
                      </a:cubicBezTo>
                      <a:lnTo>
                        <a:pt x="474824" y="393"/>
                      </a:lnTo>
                      <a:lnTo>
                        <a:pt x="251415" y="393"/>
                      </a:lnTo>
                      <a:cubicBezTo>
                        <a:pt x="242242" y="-131"/>
                        <a:pt x="233041" y="-131"/>
                        <a:pt x="223869" y="393"/>
                      </a:cubicBezTo>
                      <a:lnTo>
                        <a:pt x="222345" y="393"/>
                      </a:lnTo>
                      <a:lnTo>
                        <a:pt x="222345" y="469"/>
                      </a:lnTo>
                      <a:cubicBezTo>
                        <a:pt x="91566" y="8718"/>
                        <a:pt x="-7770" y="121418"/>
                        <a:pt x="479" y="252196"/>
                      </a:cubicBezTo>
                      <a:cubicBezTo>
                        <a:pt x="4117" y="309936"/>
                        <a:pt x="28730" y="364362"/>
                        <a:pt x="69687" y="405225"/>
                      </a:cubicBezTo>
                      <a:close/>
                    </a:path>
                  </a:pathLst>
                </a:custGeom>
                <a:solidFill>
                  <a:srgbClr val="70AD47"/>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21" name="Freeform: Shape 20">
                  <a:extLst>
                    <a:ext uri="{FF2B5EF4-FFF2-40B4-BE49-F238E27FC236}">
                      <a16:creationId xmlns:a16="http://schemas.microsoft.com/office/drawing/2014/main" id="{9F975732-7F2A-29B5-3A06-D93B478B0FC1}"/>
                    </a:ext>
                  </a:extLst>
                </p:cNvPr>
                <p:cNvSpPr/>
                <p:nvPr/>
              </p:nvSpPr>
              <p:spPr>
                <a:xfrm>
                  <a:off x="2117699" y="4969903"/>
                  <a:ext cx="474902" cy="474911"/>
                </a:xfrm>
                <a:custGeom>
                  <a:avLst/>
                  <a:gdLst>
                    <a:gd name="connsiteX0" fmla="*/ 405251 w 474902"/>
                    <a:gd name="connsiteY0" fmla="*/ 69679 h 474910"/>
                    <a:gd name="connsiteX1" fmla="*/ 69694 w 474902"/>
                    <a:gd name="connsiteY1" fmla="*/ 69317 h 474910"/>
                    <a:gd name="connsiteX2" fmla="*/ 505 w 474902"/>
                    <a:gd name="connsiteY2" fmla="*/ 222031 h 474910"/>
                    <a:gd name="connsiteX3" fmla="*/ 114 w 474902"/>
                    <a:gd name="connsiteY3" fmla="*/ 222031 h 474910"/>
                    <a:gd name="connsiteX4" fmla="*/ 114 w 474902"/>
                    <a:gd name="connsiteY4" fmla="*/ 230242 h 474910"/>
                    <a:gd name="connsiteX5" fmla="*/ 114 w 474902"/>
                    <a:gd name="connsiteY5" fmla="*/ 245025 h 474910"/>
                    <a:gd name="connsiteX6" fmla="*/ 114 w 474902"/>
                    <a:gd name="connsiteY6" fmla="*/ 474511 h 474910"/>
                    <a:gd name="connsiteX7" fmla="*/ 223523 w 474902"/>
                    <a:gd name="connsiteY7" fmla="*/ 474511 h 474910"/>
                    <a:gd name="connsiteX8" fmla="*/ 251060 w 474902"/>
                    <a:gd name="connsiteY8" fmla="*/ 474511 h 474910"/>
                    <a:gd name="connsiteX9" fmla="*/ 252594 w 474902"/>
                    <a:gd name="connsiteY9" fmla="*/ 474511 h 474910"/>
                    <a:gd name="connsiteX10" fmla="*/ 252594 w 474902"/>
                    <a:gd name="connsiteY10" fmla="*/ 474396 h 474910"/>
                    <a:gd name="connsiteX11" fmla="*/ 474421 w 474902"/>
                    <a:gd name="connsiteY11" fmla="*/ 222632 h 474910"/>
                    <a:gd name="connsiteX12" fmla="*/ 4052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405251" y="69679"/>
                      </a:moveTo>
                      <a:cubicBezTo>
                        <a:pt x="312687" y="-23085"/>
                        <a:pt x="162449" y="-23247"/>
                        <a:pt x="69694" y="69317"/>
                      </a:cubicBezTo>
                      <a:cubicBezTo>
                        <a:pt x="28813" y="110113"/>
                        <a:pt x="4220" y="164405"/>
                        <a:pt x="505" y="222031"/>
                      </a:cubicBezTo>
                      <a:lnTo>
                        <a:pt x="114" y="222031"/>
                      </a:lnTo>
                      <a:lnTo>
                        <a:pt x="114" y="230242"/>
                      </a:lnTo>
                      <a:cubicBezTo>
                        <a:pt x="-38" y="235176"/>
                        <a:pt x="-38" y="240100"/>
                        <a:pt x="114" y="245025"/>
                      </a:cubicBezTo>
                      <a:lnTo>
                        <a:pt x="114" y="474511"/>
                      </a:lnTo>
                      <a:lnTo>
                        <a:pt x="223523" y="474511"/>
                      </a:lnTo>
                      <a:cubicBezTo>
                        <a:pt x="232696" y="475044"/>
                        <a:pt x="241887" y="475044"/>
                        <a:pt x="251060" y="474511"/>
                      </a:cubicBezTo>
                      <a:lnTo>
                        <a:pt x="252594" y="474511"/>
                      </a:lnTo>
                      <a:lnTo>
                        <a:pt x="252594" y="474396"/>
                      </a:lnTo>
                      <a:cubicBezTo>
                        <a:pt x="383372" y="466129"/>
                        <a:pt x="482689" y="353410"/>
                        <a:pt x="474421" y="222632"/>
                      </a:cubicBezTo>
                      <a:cubicBezTo>
                        <a:pt x="470773" y="164919"/>
                        <a:pt x="446180" y="110532"/>
                        <a:pt x="405251" y="69679"/>
                      </a:cubicBezTo>
                      <a:close/>
                    </a:path>
                  </a:pathLst>
                </a:custGeom>
                <a:solidFill>
                  <a:srgbClr val="7F7F7F"/>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22" name="Freeform: Shape 21">
                  <a:extLst>
                    <a:ext uri="{FF2B5EF4-FFF2-40B4-BE49-F238E27FC236}">
                      <a16:creationId xmlns:a16="http://schemas.microsoft.com/office/drawing/2014/main" id="{2815ABB0-BCB3-B8D2-2FB0-2CE36D712DBA}"/>
                    </a:ext>
                  </a:extLst>
                </p:cNvPr>
                <p:cNvSpPr/>
                <p:nvPr/>
              </p:nvSpPr>
              <p:spPr>
                <a:xfrm>
                  <a:off x="2588513" y="4969903"/>
                  <a:ext cx="474902" cy="474911"/>
                </a:xfrm>
                <a:custGeom>
                  <a:avLst/>
                  <a:gdLst>
                    <a:gd name="connsiteX0" fmla="*/ 69651 w 474902"/>
                    <a:gd name="connsiteY0" fmla="*/ 69679 h 474910"/>
                    <a:gd name="connsiteX1" fmla="*/ 405208 w 474902"/>
                    <a:gd name="connsiteY1" fmla="*/ 69317 h 474910"/>
                    <a:gd name="connsiteX2" fmla="*/ 474397 w 474902"/>
                    <a:gd name="connsiteY2" fmla="*/ 222031 h 474910"/>
                    <a:gd name="connsiteX3" fmla="*/ 474788 w 474902"/>
                    <a:gd name="connsiteY3" fmla="*/ 222031 h 474910"/>
                    <a:gd name="connsiteX4" fmla="*/ 474788 w 474902"/>
                    <a:gd name="connsiteY4" fmla="*/ 230242 h 474910"/>
                    <a:gd name="connsiteX5" fmla="*/ 474788 w 474902"/>
                    <a:gd name="connsiteY5" fmla="*/ 245025 h 474910"/>
                    <a:gd name="connsiteX6" fmla="*/ 474788 w 474902"/>
                    <a:gd name="connsiteY6" fmla="*/ 474511 h 474910"/>
                    <a:gd name="connsiteX7" fmla="*/ 251379 w 474902"/>
                    <a:gd name="connsiteY7" fmla="*/ 474511 h 474910"/>
                    <a:gd name="connsiteX8" fmla="*/ 223833 w 474902"/>
                    <a:gd name="connsiteY8" fmla="*/ 474511 h 474910"/>
                    <a:gd name="connsiteX9" fmla="*/ 222309 w 474902"/>
                    <a:gd name="connsiteY9" fmla="*/ 474511 h 474910"/>
                    <a:gd name="connsiteX10" fmla="*/ 222309 w 474902"/>
                    <a:gd name="connsiteY10" fmla="*/ 474396 h 474910"/>
                    <a:gd name="connsiteX11" fmla="*/ 481 w 474902"/>
                    <a:gd name="connsiteY11" fmla="*/ 222632 h 474910"/>
                    <a:gd name="connsiteX12" fmla="*/ 696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69651" y="69679"/>
                      </a:moveTo>
                      <a:cubicBezTo>
                        <a:pt x="162215" y="-23085"/>
                        <a:pt x="312453" y="-23247"/>
                        <a:pt x="405208" y="69317"/>
                      </a:cubicBezTo>
                      <a:cubicBezTo>
                        <a:pt x="446089" y="110113"/>
                        <a:pt x="470683" y="164405"/>
                        <a:pt x="474397" y="222031"/>
                      </a:cubicBezTo>
                      <a:lnTo>
                        <a:pt x="474788" y="222031"/>
                      </a:lnTo>
                      <a:lnTo>
                        <a:pt x="474788" y="230242"/>
                      </a:lnTo>
                      <a:cubicBezTo>
                        <a:pt x="474940" y="235176"/>
                        <a:pt x="474940" y="240100"/>
                        <a:pt x="474788" y="245025"/>
                      </a:cubicBezTo>
                      <a:lnTo>
                        <a:pt x="474788" y="474511"/>
                      </a:lnTo>
                      <a:lnTo>
                        <a:pt x="251379" y="474511"/>
                      </a:lnTo>
                      <a:cubicBezTo>
                        <a:pt x="242206" y="475044"/>
                        <a:pt x="233005" y="475044"/>
                        <a:pt x="223833" y="474511"/>
                      </a:cubicBezTo>
                      <a:lnTo>
                        <a:pt x="222309" y="474511"/>
                      </a:lnTo>
                      <a:lnTo>
                        <a:pt x="222309" y="474396"/>
                      </a:lnTo>
                      <a:cubicBezTo>
                        <a:pt x="91530" y="466129"/>
                        <a:pt x="-7787" y="353410"/>
                        <a:pt x="481" y="222632"/>
                      </a:cubicBezTo>
                      <a:cubicBezTo>
                        <a:pt x="4129" y="164919"/>
                        <a:pt x="28723" y="110532"/>
                        <a:pt x="69651" y="69679"/>
                      </a:cubicBezTo>
                      <a:close/>
                    </a:path>
                  </a:pathLst>
                </a:custGeom>
                <a:solidFill>
                  <a:srgbClr val="ED7D31"/>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23" name="Freeform: Shape 22">
                  <a:extLst>
                    <a:ext uri="{FF2B5EF4-FFF2-40B4-BE49-F238E27FC236}">
                      <a16:creationId xmlns:a16="http://schemas.microsoft.com/office/drawing/2014/main" id="{5E6E67DF-0F41-C6F3-789A-578BF9A296DE}"/>
                    </a:ext>
                  </a:extLst>
                </p:cNvPr>
                <p:cNvSpPr/>
                <p:nvPr/>
              </p:nvSpPr>
              <p:spPr>
                <a:xfrm>
                  <a:off x="1333237" y="3696505"/>
                  <a:ext cx="4779797" cy="2563653"/>
                </a:xfrm>
                <a:custGeom>
                  <a:avLst/>
                  <a:gdLst>
                    <a:gd name="connsiteX0" fmla="*/ 4779798 w 4779797"/>
                    <a:gd name="connsiteY0" fmla="*/ 995801 h 2563653"/>
                    <a:gd name="connsiteX1" fmla="*/ 4779798 w 4779797"/>
                    <a:gd name="connsiteY1" fmla="*/ 1589037 h 2563653"/>
                    <a:gd name="connsiteX2" fmla="*/ 4537539 w 4779797"/>
                    <a:gd name="connsiteY2" fmla="*/ 1605229 h 2563653"/>
                    <a:gd name="connsiteX3" fmla="*/ 4426268 w 4779797"/>
                    <a:gd name="connsiteY3" fmla="*/ 1842849 h 2563653"/>
                    <a:gd name="connsiteX4" fmla="*/ 4567886 w 4779797"/>
                    <a:gd name="connsiteY4" fmla="*/ 2012804 h 2563653"/>
                    <a:gd name="connsiteX5" fmla="*/ 4313682 w 4779797"/>
                    <a:gd name="connsiteY5" fmla="*/ 2309403 h 2563653"/>
                    <a:gd name="connsiteX6" fmla="*/ 4101275 w 4779797"/>
                    <a:gd name="connsiteY6" fmla="*/ 2167785 h 2563653"/>
                    <a:gd name="connsiteX7" fmla="*/ 3795903 w 4779797"/>
                    <a:gd name="connsiteY7" fmla="*/ 2299088 h 2563653"/>
                    <a:gd name="connsiteX8" fmla="*/ 3762832 w 4779797"/>
                    <a:gd name="connsiteY8" fmla="*/ 2563654 h 2563653"/>
                    <a:gd name="connsiteX9" fmla="*/ 3275533 w 4779797"/>
                    <a:gd name="connsiteY9" fmla="*/ 2563654 h 2563653"/>
                    <a:gd name="connsiteX10" fmla="*/ 3240948 w 4779797"/>
                    <a:gd name="connsiteY10" fmla="*/ 2286972 h 2563653"/>
                    <a:gd name="connsiteX11" fmla="*/ 2949693 w 4779797"/>
                    <a:gd name="connsiteY11" fmla="*/ 2148126 h 2563653"/>
                    <a:gd name="connsiteX12" fmla="*/ 2745858 w 4779797"/>
                    <a:gd name="connsiteY12" fmla="*/ 2267026 h 2563653"/>
                    <a:gd name="connsiteX13" fmla="*/ 2470404 w 4779797"/>
                    <a:gd name="connsiteY13" fmla="*/ 1991592 h 2563653"/>
                    <a:gd name="connsiteX14" fmla="*/ 2889228 w 4779797"/>
                    <a:gd name="connsiteY14" fmla="*/ 1572768 h 2563653"/>
                    <a:gd name="connsiteX15" fmla="*/ 3808390 w 4779797"/>
                    <a:gd name="connsiteY15" fmla="*/ 1924860 h 2563653"/>
                    <a:gd name="connsiteX16" fmla="*/ 4160482 w 4779797"/>
                    <a:gd name="connsiteY16" fmla="*/ 1005697 h 2563653"/>
                    <a:gd name="connsiteX17" fmla="*/ 3241320 w 4779797"/>
                    <a:gd name="connsiteY17" fmla="*/ 653606 h 2563653"/>
                    <a:gd name="connsiteX18" fmla="*/ 3098149 w 4779797"/>
                    <a:gd name="connsiteY18" fmla="*/ 739378 h 2563653"/>
                    <a:gd name="connsiteX19" fmla="*/ 2132028 w 4779797"/>
                    <a:gd name="connsiteY19" fmla="*/ 1846574 h 2563653"/>
                    <a:gd name="connsiteX20" fmla="*/ 2288191 w 4779797"/>
                    <a:gd name="connsiteY20" fmla="*/ 2033969 h 2563653"/>
                    <a:gd name="connsiteX21" fmla="*/ 2055133 w 4779797"/>
                    <a:gd name="connsiteY21" fmla="*/ 2309403 h 2563653"/>
                    <a:gd name="connsiteX22" fmla="*/ 1803511 w 4779797"/>
                    <a:gd name="connsiteY22" fmla="*/ 2165576 h 2563653"/>
                    <a:gd name="connsiteX23" fmla="*/ 1515923 w 4779797"/>
                    <a:gd name="connsiteY23" fmla="*/ 2293449 h 2563653"/>
                    <a:gd name="connsiteX24" fmla="*/ 1461888 w 4779797"/>
                    <a:gd name="connsiteY24" fmla="*/ 2563616 h 2563653"/>
                    <a:gd name="connsiteX25" fmla="*/ 995772 w 4779797"/>
                    <a:gd name="connsiteY25" fmla="*/ 2563616 h 2563653"/>
                    <a:gd name="connsiteX26" fmla="*/ 977998 w 4779797"/>
                    <a:gd name="connsiteY26" fmla="*/ 2296916 h 2563653"/>
                    <a:gd name="connsiteX27" fmla="*/ 657892 w 4779797"/>
                    <a:gd name="connsiteY27" fmla="*/ 2154336 h 2563653"/>
                    <a:gd name="connsiteX28" fmla="*/ 423720 w 4779797"/>
                    <a:gd name="connsiteY28" fmla="*/ 2288219 h 2563653"/>
                    <a:gd name="connsiteX29" fmla="*/ 190662 w 4779797"/>
                    <a:gd name="connsiteY29" fmla="*/ 2012785 h 2563653"/>
                    <a:gd name="connsiteX30" fmla="*/ 343281 w 4779797"/>
                    <a:gd name="connsiteY30" fmla="*/ 1826247 h 2563653"/>
                    <a:gd name="connsiteX31" fmla="*/ 235268 w 4779797"/>
                    <a:gd name="connsiteY31" fmla="*/ 1584655 h 2563653"/>
                    <a:gd name="connsiteX32" fmla="*/ 0 w 4779797"/>
                    <a:gd name="connsiteY32" fmla="*/ 1567853 h 2563653"/>
                    <a:gd name="connsiteX33" fmla="*/ 0 w 4779797"/>
                    <a:gd name="connsiteY33" fmla="*/ 974617 h 2563653"/>
                    <a:gd name="connsiteX34" fmla="*/ 242259 w 4779797"/>
                    <a:gd name="connsiteY34" fmla="*/ 958425 h 2563653"/>
                    <a:gd name="connsiteX35" fmla="*/ 353473 w 4779797"/>
                    <a:gd name="connsiteY35" fmla="*/ 720804 h 2563653"/>
                    <a:gd name="connsiteX36" fmla="*/ 211846 w 4779797"/>
                    <a:gd name="connsiteY36" fmla="*/ 550869 h 2563653"/>
                    <a:gd name="connsiteX37" fmla="*/ 466096 w 4779797"/>
                    <a:gd name="connsiteY37" fmla="*/ 254251 h 2563653"/>
                    <a:gd name="connsiteX38" fmla="*/ 678504 w 4779797"/>
                    <a:gd name="connsiteY38" fmla="*/ 395869 h 2563653"/>
                    <a:gd name="connsiteX39" fmla="*/ 983932 w 4779797"/>
                    <a:gd name="connsiteY39" fmla="*/ 264557 h 2563653"/>
                    <a:gd name="connsiteX40" fmla="*/ 1017003 w 4779797"/>
                    <a:gd name="connsiteY40" fmla="*/ 0 h 2563653"/>
                    <a:gd name="connsiteX41" fmla="*/ 1504302 w 4779797"/>
                    <a:gd name="connsiteY41" fmla="*/ 0 h 2563653"/>
                    <a:gd name="connsiteX42" fmla="*/ 1538888 w 4779797"/>
                    <a:gd name="connsiteY42" fmla="*/ 276673 h 2563653"/>
                    <a:gd name="connsiteX43" fmla="*/ 1830105 w 4779797"/>
                    <a:gd name="connsiteY43" fmla="*/ 415528 h 2563653"/>
                    <a:gd name="connsiteX44" fmla="*/ 2033940 w 4779797"/>
                    <a:gd name="connsiteY44" fmla="*/ 296618 h 2563653"/>
                    <a:gd name="connsiteX45" fmla="*/ 2309374 w 4779797"/>
                    <a:gd name="connsiteY45" fmla="*/ 572053 h 2563653"/>
                    <a:gd name="connsiteX46" fmla="*/ 1890551 w 4779797"/>
                    <a:gd name="connsiteY46" fmla="*/ 990876 h 2563653"/>
                    <a:gd name="connsiteX47" fmla="*/ 969693 w 4779797"/>
                    <a:gd name="connsiteY47" fmla="*/ 630698 h 2563653"/>
                    <a:gd name="connsiteX48" fmla="*/ 609514 w 4779797"/>
                    <a:gd name="connsiteY48" fmla="*/ 1551556 h 2563653"/>
                    <a:gd name="connsiteX49" fmla="*/ 1250023 w 4779797"/>
                    <a:gd name="connsiteY49" fmla="*/ 1970399 h 2563653"/>
                    <a:gd name="connsiteX50" fmla="*/ 1913573 w 4779797"/>
                    <a:gd name="connsiteY50" fmla="*/ 1558042 h 2563653"/>
                    <a:gd name="connsiteX51" fmla="*/ 2652894 w 4779797"/>
                    <a:gd name="connsiteY51" fmla="*/ 723243 h 2563653"/>
                    <a:gd name="connsiteX52" fmla="*/ 2491588 w 4779797"/>
                    <a:gd name="connsiteY52" fmla="*/ 529676 h 2563653"/>
                    <a:gd name="connsiteX53" fmla="*/ 2724646 w 4779797"/>
                    <a:gd name="connsiteY53" fmla="*/ 254241 h 2563653"/>
                    <a:gd name="connsiteX54" fmla="*/ 2976267 w 4779797"/>
                    <a:gd name="connsiteY54" fmla="*/ 398069 h 2563653"/>
                    <a:gd name="connsiteX55" fmla="*/ 3263856 w 4779797"/>
                    <a:gd name="connsiteY55" fmla="*/ 270205 h 2563653"/>
                    <a:gd name="connsiteX56" fmla="*/ 3317881 w 4779797"/>
                    <a:gd name="connsiteY56" fmla="*/ 38 h 2563653"/>
                    <a:gd name="connsiteX57" fmla="*/ 3784006 w 4779797"/>
                    <a:gd name="connsiteY57" fmla="*/ 38 h 2563653"/>
                    <a:gd name="connsiteX58" fmla="*/ 3801780 w 4779797"/>
                    <a:gd name="connsiteY58" fmla="*/ 266738 h 2563653"/>
                    <a:gd name="connsiteX59" fmla="*/ 4121887 w 4779797"/>
                    <a:gd name="connsiteY59" fmla="*/ 409318 h 2563653"/>
                    <a:gd name="connsiteX60" fmla="*/ 4356059 w 4779797"/>
                    <a:gd name="connsiteY60" fmla="*/ 275501 h 2563653"/>
                    <a:gd name="connsiteX61" fmla="*/ 4589145 w 4779797"/>
                    <a:gd name="connsiteY61" fmla="*/ 550869 h 2563653"/>
                    <a:gd name="connsiteX62" fmla="*/ 4436526 w 4779797"/>
                    <a:gd name="connsiteY62" fmla="*/ 737407 h 2563653"/>
                    <a:gd name="connsiteX63" fmla="*/ 4544559 w 4779797"/>
                    <a:gd name="connsiteY63" fmla="*/ 978999 h 256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79797" h="2563653">
                      <a:moveTo>
                        <a:pt x="4779798" y="995801"/>
                      </a:moveTo>
                      <a:lnTo>
                        <a:pt x="4779798" y="1589037"/>
                      </a:lnTo>
                      <a:lnTo>
                        <a:pt x="4537539" y="1605229"/>
                      </a:lnTo>
                      <a:cubicBezTo>
                        <a:pt x="4510574" y="1688792"/>
                        <a:pt x="4473188" y="1768631"/>
                        <a:pt x="4426268" y="1842849"/>
                      </a:cubicBezTo>
                      <a:lnTo>
                        <a:pt x="4567886" y="2012804"/>
                      </a:lnTo>
                      <a:lnTo>
                        <a:pt x="4313682" y="2309403"/>
                      </a:lnTo>
                      <a:lnTo>
                        <a:pt x="4101275" y="2167785"/>
                      </a:lnTo>
                      <a:cubicBezTo>
                        <a:pt x="4007158" y="2227593"/>
                        <a:pt x="3904060" y="2271922"/>
                        <a:pt x="3795903" y="2299088"/>
                      </a:cubicBezTo>
                      <a:lnTo>
                        <a:pt x="3762832" y="2563654"/>
                      </a:lnTo>
                      <a:lnTo>
                        <a:pt x="3275533" y="2563654"/>
                      </a:lnTo>
                      <a:lnTo>
                        <a:pt x="3240948" y="2286972"/>
                      </a:lnTo>
                      <a:cubicBezTo>
                        <a:pt x="3137259" y="2256054"/>
                        <a:pt x="3038999" y="2209210"/>
                        <a:pt x="2949693" y="2148126"/>
                      </a:cubicBezTo>
                      <a:lnTo>
                        <a:pt x="2745858" y="2267026"/>
                      </a:lnTo>
                      <a:lnTo>
                        <a:pt x="2470404" y="1991592"/>
                      </a:lnTo>
                      <a:lnTo>
                        <a:pt x="2889228" y="1572768"/>
                      </a:lnTo>
                      <a:cubicBezTo>
                        <a:pt x="3045819" y="1923812"/>
                        <a:pt x="3457346" y="2081451"/>
                        <a:pt x="3808390" y="1924860"/>
                      </a:cubicBezTo>
                      <a:cubicBezTo>
                        <a:pt x="4159444" y="1768269"/>
                        <a:pt x="4317083" y="1356741"/>
                        <a:pt x="4160482" y="1005697"/>
                      </a:cubicBezTo>
                      <a:cubicBezTo>
                        <a:pt x="4003891" y="654644"/>
                        <a:pt x="3592373" y="497005"/>
                        <a:pt x="3241320" y="653606"/>
                      </a:cubicBezTo>
                      <a:cubicBezTo>
                        <a:pt x="3190332" y="676351"/>
                        <a:pt x="3142260" y="705145"/>
                        <a:pt x="3098149" y="739378"/>
                      </a:cubicBezTo>
                      <a:lnTo>
                        <a:pt x="2132028" y="1846574"/>
                      </a:lnTo>
                      <a:lnTo>
                        <a:pt x="2288191" y="2033969"/>
                      </a:lnTo>
                      <a:lnTo>
                        <a:pt x="2055133" y="2309403"/>
                      </a:lnTo>
                      <a:lnTo>
                        <a:pt x="1803511" y="2165576"/>
                      </a:lnTo>
                      <a:cubicBezTo>
                        <a:pt x="1714662" y="2222487"/>
                        <a:pt x="1617697" y="2265607"/>
                        <a:pt x="1515923" y="2293449"/>
                      </a:cubicBezTo>
                      <a:lnTo>
                        <a:pt x="1461888" y="2563616"/>
                      </a:lnTo>
                      <a:lnTo>
                        <a:pt x="995772" y="2563616"/>
                      </a:lnTo>
                      <a:lnTo>
                        <a:pt x="977998" y="2296916"/>
                      </a:lnTo>
                      <a:cubicBezTo>
                        <a:pt x="864032" y="2267750"/>
                        <a:pt x="755799" y="2219554"/>
                        <a:pt x="657892" y="2154336"/>
                      </a:cubicBezTo>
                      <a:lnTo>
                        <a:pt x="423720" y="2288219"/>
                      </a:lnTo>
                      <a:lnTo>
                        <a:pt x="190662" y="2012785"/>
                      </a:lnTo>
                      <a:lnTo>
                        <a:pt x="343281" y="1826247"/>
                      </a:lnTo>
                      <a:cubicBezTo>
                        <a:pt x="297169" y="1750628"/>
                        <a:pt x="260873" y="1669447"/>
                        <a:pt x="235268" y="1584655"/>
                      </a:cubicBezTo>
                      <a:lnTo>
                        <a:pt x="0" y="1567853"/>
                      </a:lnTo>
                      <a:lnTo>
                        <a:pt x="0" y="974617"/>
                      </a:lnTo>
                      <a:lnTo>
                        <a:pt x="242259" y="958425"/>
                      </a:lnTo>
                      <a:cubicBezTo>
                        <a:pt x="269210" y="874862"/>
                        <a:pt x="306575" y="795033"/>
                        <a:pt x="353473" y="720804"/>
                      </a:cubicBezTo>
                      <a:lnTo>
                        <a:pt x="211846" y="550869"/>
                      </a:lnTo>
                      <a:lnTo>
                        <a:pt x="466096" y="254251"/>
                      </a:lnTo>
                      <a:lnTo>
                        <a:pt x="678504" y="395869"/>
                      </a:lnTo>
                      <a:cubicBezTo>
                        <a:pt x="772639" y="336050"/>
                        <a:pt x="875757" y="291716"/>
                        <a:pt x="983932" y="264557"/>
                      </a:cubicBezTo>
                      <a:lnTo>
                        <a:pt x="1017003" y="0"/>
                      </a:lnTo>
                      <a:lnTo>
                        <a:pt x="1504302" y="0"/>
                      </a:lnTo>
                      <a:lnTo>
                        <a:pt x="1538888" y="276673"/>
                      </a:lnTo>
                      <a:cubicBezTo>
                        <a:pt x="1642567" y="307599"/>
                        <a:pt x="1740808" y="354441"/>
                        <a:pt x="1830105" y="415528"/>
                      </a:cubicBezTo>
                      <a:lnTo>
                        <a:pt x="2033940" y="296618"/>
                      </a:lnTo>
                      <a:lnTo>
                        <a:pt x="2309374" y="572053"/>
                      </a:lnTo>
                      <a:lnTo>
                        <a:pt x="1890551" y="990876"/>
                      </a:lnTo>
                      <a:cubicBezTo>
                        <a:pt x="1735722" y="637127"/>
                        <a:pt x="1323442" y="475869"/>
                        <a:pt x="969693" y="630698"/>
                      </a:cubicBezTo>
                      <a:cubicBezTo>
                        <a:pt x="615944" y="785527"/>
                        <a:pt x="454683" y="1197807"/>
                        <a:pt x="609514" y="1551556"/>
                      </a:cubicBezTo>
                      <a:cubicBezTo>
                        <a:pt x="720871" y="1805997"/>
                        <a:pt x="972283" y="1970399"/>
                        <a:pt x="1250023" y="1970399"/>
                      </a:cubicBezTo>
                      <a:cubicBezTo>
                        <a:pt x="1514875" y="1970399"/>
                        <a:pt x="1754657" y="1830495"/>
                        <a:pt x="1913573" y="1558042"/>
                      </a:cubicBezTo>
                      <a:lnTo>
                        <a:pt x="2652894" y="723243"/>
                      </a:lnTo>
                      <a:lnTo>
                        <a:pt x="2491588" y="529676"/>
                      </a:lnTo>
                      <a:lnTo>
                        <a:pt x="2724646" y="254241"/>
                      </a:lnTo>
                      <a:lnTo>
                        <a:pt x="2976267" y="398069"/>
                      </a:lnTo>
                      <a:cubicBezTo>
                        <a:pt x="3065117" y="341156"/>
                        <a:pt x="3162081" y="298045"/>
                        <a:pt x="3263856" y="270205"/>
                      </a:cubicBezTo>
                      <a:lnTo>
                        <a:pt x="3317881" y="38"/>
                      </a:lnTo>
                      <a:lnTo>
                        <a:pt x="3784006" y="38"/>
                      </a:lnTo>
                      <a:lnTo>
                        <a:pt x="3801780" y="266738"/>
                      </a:lnTo>
                      <a:cubicBezTo>
                        <a:pt x="3915747" y="295896"/>
                        <a:pt x="4023979" y="344101"/>
                        <a:pt x="4121887" y="409318"/>
                      </a:cubicBezTo>
                      <a:lnTo>
                        <a:pt x="4356059" y="275501"/>
                      </a:lnTo>
                      <a:lnTo>
                        <a:pt x="4589145" y="550869"/>
                      </a:lnTo>
                      <a:lnTo>
                        <a:pt x="4436526" y="737407"/>
                      </a:lnTo>
                      <a:cubicBezTo>
                        <a:pt x="4482646" y="813025"/>
                        <a:pt x="4518946" y="894207"/>
                        <a:pt x="4544559" y="978999"/>
                      </a:cubicBezTo>
                      <a:close/>
                    </a:path>
                  </a:pathLst>
                </a:custGeom>
                <a:solidFill>
                  <a:srgbClr val="0C32A4"/>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24" name="Freeform: Shape 23">
                  <a:extLst>
                    <a:ext uri="{FF2B5EF4-FFF2-40B4-BE49-F238E27FC236}">
                      <a16:creationId xmlns:a16="http://schemas.microsoft.com/office/drawing/2014/main" id="{7307AB0E-7D7D-ECAF-97AF-F952C9841612}"/>
                    </a:ext>
                  </a:extLst>
                </p:cNvPr>
                <p:cNvSpPr/>
                <p:nvPr/>
              </p:nvSpPr>
              <p:spPr>
                <a:xfrm>
                  <a:off x="4458436" y="4507136"/>
                  <a:ext cx="815066" cy="997470"/>
                </a:xfrm>
                <a:custGeom>
                  <a:avLst/>
                  <a:gdLst>
                    <a:gd name="connsiteX0" fmla="*/ 635723 w 890099"/>
                    <a:gd name="connsiteY0" fmla="*/ 812844 h 1089298"/>
                    <a:gd name="connsiteX1" fmla="*/ 635723 w 890099"/>
                    <a:gd name="connsiteY1" fmla="*/ 1089298 h 1089298"/>
                    <a:gd name="connsiteX2" fmla="*/ 296728 w 890099"/>
                    <a:gd name="connsiteY2" fmla="*/ 1089298 h 1089298"/>
                    <a:gd name="connsiteX3" fmla="*/ 296728 w 890099"/>
                    <a:gd name="connsiteY3" fmla="*/ 830380 h 1089298"/>
                    <a:gd name="connsiteX4" fmla="*/ 25465 w 890099"/>
                    <a:gd name="connsiteY4" fmla="*/ 263176 h 1089298"/>
                    <a:gd name="connsiteX5" fmla="*/ 275563 w 890099"/>
                    <a:gd name="connsiteY5" fmla="*/ 0 h 1089298"/>
                    <a:gd name="connsiteX6" fmla="*/ 275563 w 890099"/>
                    <a:gd name="connsiteY6" fmla="*/ 432502 h 1089298"/>
                    <a:gd name="connsiteX7" fmla="*/ 466254 w 890099"/>
                    <a:gd name="connsiteY7" fmla="*/ 538439 h 1089298"/>
                    <a:gd name="connsiteX8" fmla="*/ 635799 w 890099"/>
                    <a:gd name="connsiteY8" fmla="*/ 432502 h 1089298"/>
                    <a:gd name="connsiteX9" fmla="*/ 635799 w 890099"/>
                    <a:gd name="connsiteY9" fmla="*/ 9773 h 1089298"/>
                    <a:gd name="connsiteX10" fmla="*/ 847301 w 890099"/>
                    <a:gd name="connsiteY10" fmla="*/ 601304 h 1089298"/>
                    <a:gd name="connsiteX11" fmla="*/ 635723 w 890099"/>
                    <a:gd name="connsiteY11" fmla="*/ 812844 h 10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099" h="1089298">
                      <a:moveTo>
                        <a:pt x="635723" y="812844"/>
                      </a:moveTo>
                      <a:lnTo>
                        <a:pt x="635723" y="1089298"/>
                      </a:lnTo>
                      <a:lnTo>
                        <a:pt x="296728" y="1089298"/>
                      </a:lnTo>
                      <a:lnTo>
                        <a:pt x="296728" y="830380"/>
                      </a:lnTo>
                      <a:cubicBezTo>
                        <a:pt x="65194" y="748655"/>
                        <a:pt x="-56250" y="494709"/>
                        <a:pt x="25465" y="263176"/>
                      </a:cubicBezTo>
                      <a:cubicBezTo>
                        <a:pt x="67585" y="143856"/>
                        <a:pt x="158549" y="48139"/>
                        <a:pt x="275563" y="0"/>
                      </a:cubicBezTo>
                      <a:lnTo>
                        <a:pt x="275563" y="432502"/>
                      </a:lnTo>
                      <a:lnTo>
                        <a:pt x="466254" y="538439"/>
                      </a:lnTo>
                      <a:lnTo>
                        <a:pt x="635799" y="432502"/>
                      </a:lnTo>
                      <a:lnTo>
                        <a:pt x="635799" y="9773"/>
                      </a:lnTo>
                      <a:cubicBezTo>
                        <a:pt x="857550" y="114710"/>
                        <a:pt x="952248" y="379552"/>
                        <a:pt x="847301" y="601304"/>
                      </a:cubicBezTo>
                      <a:cubicBezTo>
                        <a:pt x="803363" y="694163"/>
                        <a:pt x="728591" y="768915"/>
                        <a:pt x="635723" y="812844"/>
                      </a:cubicBezTo>
                      <a:close/>
                    </a:path>
                  </a:pathLst>
                </a:custGeom>
                <a:solidFill>
                  <a:schemeClr val="tx1">
                    <a:lumMod val="60000"/>
                    <a:lumOff val="40000"/>
                  </a:schemeClr>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mj-lt"/>
                  </a:endParaRPr>
                </a:p>
              </p:txBody>
            </p:sp>
          </p:grpSp>
        </p:grpSp>
        <p:cxnSp>
          <p:nvCxnSpPr>
            <p:cNvPr id="11" name="Straight Connector 10">
              <a:extLst>
                <a:ext uri="{FF2B5EF4-FFF2-40B4-BE49-F238E27FC236}">
                  <a16:creationId xmlns:a16="http://schemas.microsoft.com/office/drawing/2014/main" id="{70A957DC-4378-032D-8545-E5F370619B9B}"/>
                </a:ext>
              </a:extLst>
            </p:cNvPr>
            <p:cNvCxnSpPr/>
            <p:nvPr/>
          </p:nvCxnSpPr>
          <p:spPr>
            <a:xfrm>
              <a:off x="3057259" y="3095213"/>
              <a:ext cx="0" cy="891047"/>
            </a:xfrm>
            <a:prstGeom prst="line">
              <a:avLst/>
            </a:prstGeom>
            <a:noFill/>
            <a:ln w="6350" cap="flat" cmpd="sng" algn="ctr">
              <a:solidFill>
                <a:schemeClr val="bg2">
                  <a:lumMod val="50000"/>
                  <a:lumOff val="50000"/>
                </a:schemeClr>
              </a:solidFill>
              <a:prstDash val="solid"/>
              <a:miter lim="800000"/>
            </a:ln>
            <a:effectLst/>
          </p:spPr>
        </p:cxnSp>
      </p:grpSp>
    </p:spTree>
    <p:extLst>
      <p:ext uri="{BB962C8B-B14F-4D97-AF65-F5344CB8AC3E}">
        <p14:creationId xmlns:p14="http://schemas.microsoft.com/office/powerpoint/2010/main" val="2366138456"/>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3" y="342902"/>
            <a:ext cx="9805701" cy="443199"/>
          </a:xfrm>
          <a:prstGeom prst="rect">
            <a:avLst/>
          </a:prstGeom>
        </p:spPr>
        <p:txBody>
          <a:bodyPr wrap="square" lIns="0" tIns="0" rIns="0" bIns="0">
            <a:spAutoFit/>
          </a:bodyPr>
          <a:lstStyle>
            <a:lvl1pPr>
              <a:defRPr sz="3200">
                <a:solidFill>
                  <a:schemeClr val="bg1"/>
                </a:solidFill>
                <a:latin typeface="+mj-lt"/>
              </a:defRPr>
            </a:lvl1pPr>
          </a:lstStyle>
          <a:p>
            <a:r>
              <a:rPr lang="en-US"/>
              <a:t>Click to edit Master title style</a:t>
            </a:r>
          </a:p>
        </p:txBody>
      </p:sp>
      <p:sp>
        <p:nvSpPr>
          <p:cNvPr id="3" name="Subtitle 2"/>
          <p:cNvSpPr>
            <a:spLocks noGrp="1"/>
          </p:cNvSpPr>
          <p:nvPr>
            <p:ph type="subTitle" idx="1"/>
          </p:nvPr>
        </p:nvSpPr>
        <p:spPr>
          <a:xfrm>
            <a:off x="385487" y="857251"/>
            <a:ext cx="9802368" cy="246221"/>
          </a:xfrm>
          <a:prstGeom prst="rect">
            <a:avLst/>
          </a:prstGeom>
        </p:spPr>
        <p:txBody>
          <a:bodyPr wrap="square" lIns="0" tIns="0" rIns="0" bIns="0">
            <a:spAutoFit/>
          </a:bodyPr>
          <a:lstStyle>
            <a:lvl1pPr marL="0" indent="0" algn="l">
              <a:lnSpc>
                <a:spcPct val="100000"/>
              </a:lnSpc>
              <a:spcBef>
                <a:spcPts val="0"/>
              </a:spcBef>
              <a:buNone/>
              <a:defRPr sz="1600">
                <a:solidFill>
                  <a:schemeClr val="bg2"/>
                </a:solidFill>
                <a:latin typeface="Arial" panose="020B0604020202020204" pitchFamily="34"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t>Click to edit Master subtitle style</a:t>
            </a:r>
          </a:p>
        </p:txBody>
      </p:sp>
      <p:sp>
        <p:nvSpPr>
          <p:cNvPr id="4" name="Content Placeholder 2"/>
          <p:cNvSpPr>
            <a:spLocks noGrp="1"/>
          </p:cNvSpPr>
          <p:nvPr>
            <p:ph idx="10"/>
          </p:nvPr>
        </p:nvSpPr>
        <p:spPr>
          <a:xfrm>
            <a:off x="385489" y="1600200"/>
            <a:ext cx="11425529" cy="4572000"/>
          </a:xfrm>
          <a:prstGeom prst="rect">
            <a:avLst/>
          </a:prstGeom>
        </p:spPr>
        <p:txBody>
          <a:bodyPr lIns="0" tIns="0" rIns="0" bIns="0"/>
          <a:lstStyle>
            <a:lvl1pPr marL="228584" indent="-228584">
              <a:lnSpc>
                <a:spcPct val="100000"/>
              </a:lnSpc>
              <a:spcBef>
                <a:spcPts val="12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50" indent="-228584">
              <a:lnSpc>
                <a:spcPct val="100000"/>
              </a:lnSpc>
              <a:spcBef>
                <a:spcPts val="600"/>
              </a:spcBef>
              <a:buClr>
                <a:srgbClr val="808080"/>
              </a:buClr>
              <a:buFont typeface="Arial" panose="020B0604020202020204" pitchFamily="34" charset="0"/>
              <a:buChar char="–"/>
              <a:defRPr sz="1800">
                <a:solidFill>
                  <a:schemeClr val="bg2"/>
                </a:solidFill>
                <a:latin typeface="Arial" panose="020B0604020202020204" pitchFamily="34" charset="0"/>
              </a:defRPr>
            </a:lvl2pPr>
            <a:lvl3pPr marL="1066720" indent="-152388">
              <a:lnSpc>
                <a:spcPct val="100000"/>
              </a:lnSpc>
              <a:spcBef>
                <a:spcPts val="600"/>
              </a:spcBef>
              <a:buClr>
                <a:srgbClr val="808080"/>
              </a:buClr>
              <a:buFont typeface="Arial" panose="020B0604020202020204" pitchFamily="34" charset="0"/>
              <a:buChar char="▪"/>
              <a:defRPr sz="1400">
                <a:solidFill>
                  <a:schemeClr val="bg2"/>
                </a:solidFill>
                <a:latin typeface="Arial" panose="020B0604020202020204" pitchFamily="34" charset="0"/>
              </a:defRPr>
            </a:lvl3pPr>
            <a:lvl4pPr marL="1600080" indent="-228584">
              <a:lnSpc>
                <a:spcPct val="100000"/>
              </a:lnSpc>
              <a:spcBef>
                <a:spcPts val="400"/>
              </a:spcBef>
              <a:buClr>
                <a:schemeClr val="bg1">
                  <a:lumMod val="60000"/>
                  <a:lumOff val="40000"/>
                </a:schemeClr>
              </a:buClr>
              <a:buFont typeface="Arial" panose="020B0604020202020204" pitchFamily="34" charset="0"/>
              <a:buChar char="•"/>
              <a:defRPr sz="1200"/>
            </a:lvl4pPr>
            <a:lvl5pPr marL="2057247" indent="-228584">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grpSp>
        <p:nvGrpSpPr>
          <p:cNvPr id="10" name="Group 9">
            <a:extLst>
              <a:ext uri="{FF2B5EF4-FFF2-40B4-BE49-F238E27FC236}">
                <a16:creationId xmlns:a16="http://schemas.microsoft.com/office/drawing/2014/main" id="{38874D5A-B230-059A-3E60-E7D4669C9946}"/>
              </a:ext>
            </a:extLst>
          </p:cNvPr>
          <p:cNvGrpSpPr/>
          <p:nvPr userDrawn="1"/>
        </p:nvGrpSpPr>
        <p:grpSpPr>
          <a:xfrm>
            <a:off x="10414000" y="133613"/>
            <a:ext cx="2097656" cy="400110"/>
            <a:chOff x="1203876" y="2963952"/>
            <a:chExt cx="5502369" cy="1112452"/>
          </a:xfrm>
        </p:grpSpPr>
        <p:grpSp>
          <p:nvGrpSpPr>
            <p:cNvPr id="11" name="Group 10">
              <a:extLst>
                <a:ext uri="{FF2B5EF4-FFF2-40B4-BE49-F238E27FC236}">
                  <a16:creationId xmlns:a16="http://schemas.microsoft.com/office/drawing/2014/main" id="{107931D5-B7C8-C2B7-852D-70EB2921EBFD}"/>
                </a:ext>
              </a:extLst>
            </p:cNvPr>
            <p:cNvGrpSpPr/>
            <p:nvPr/>
          </p:nvGrpSpPr>
          <p:grpSpPr>
            <a:xfrm>
              <a:off x="1203876" y="2963952"/>
              <a:ext cx="5502369" cy="1112452"/>
              <a:chOff x="1206611" y="2963952"/>
              <a:chExt cx="5502369" cy="1112452"/>
            </a:xfrm>
          </p:grpSpPr>
          <p:sp>
            <p:nvSpPr>
              <p:cNvPr id="13" name="TextBox 12">
                <a:extLst>
                  <a:ext uri="{FF2B5EF4-FFF2-40B4-BE49-F238E27FC236}">
                    <a16:creationId xmlns:a16="http://schemas.microsoft.com/office/drawing/2014/main" id="{EC10407B-87E0-8F2D-E888-8A747CE040DF}"/>
                  </a:ext>
                </a:extLst>
              </p:cNvPr>
              <p:cNvSpPr txBox="1"/>
              <p:nvPr/>
            </p:nvSpPr>
            <p:spPr>
              <a:xfrm>
                <a:off x="3129949" y="2963952"/>
                <a:ext cx="3579031" cy="1112452"/>
              </a:xfrm>
              <a:prstGeom prst="rect">
                <a:avLst/>
              </a:prstGeom>
              <a:noFill/>
            </p:spPr>
            <p:txBody>
              <a:bodyPr wrap="square" rtlCol="0">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schemeClr val="bg2">
                        <a:lumMod val="50000"/>
                        <a:lumOff val="50000"/>
                      </a:schemeClr>
                    </a:solidFill>
                    <a:effectLst/>
                    <a:uLnTx/>
                    <a:uFillTx/>
                    <a:latin typeface="+mj-lt"/>
                    <a:ea typeface="Roboto" panose="02000000000000000000" pitchFamily="2" charset="0"/>
                    <a:cs typeface="Roboto" panose="02000000000000000000" pitchFamily="2" charset="0"/>
                  </a:rPr>
                  <a:t>CHANGE </a:t>
                </a:r>
              </a:p>
              <a:p>
                <a:pPr marL="0" marR="0" lvl="0" indent="0" defTabSz="914377"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schemeClr val="bg2">
                        <a:lumMod val="50000"/>
                        <a:lumOff val="50000"/>
                      </a:schemeClr>
                    </a:solidFill>
                    <a:effectLst/>
                    <a:uLnTx/>
                    <a:uFillTx/>
                    <a:latin typeface="+mj-lt"/>
                    <a:ea typeface="Roboto" panose="02000000000000000000" pitchFamily="2" charset="0"/>
                    <a:cs typeface="Roboto" panose="02000000000000000000" pitchFamily="2" charset="0"/>
                  </a:rPr>
                  <a:t>EXCELLENCE</a:t>
                </a:r>
              </a:p>
            </p:txBody>
          </p:sp>
          <p:grpSp>
            <p:nvGrpSpPr>
              <p:cNvPr id="14" name="Group 13">
                <a:extLst>
                  <a:ext uri="{FF2B5EF4-FFF2-40B4-BE49-F238E27FC236}">
                    <a16:creationId xmlns:a16="http://schemas.microsoft.com/office/drawing/2014/main" id="{9D6146C2-9CBE-223C-70D5-CCA8859C0A5F}"/>
                  </a:ext>
                </a:extLst>
              </p:cNvPr>
              <p:cNvGrpSpPr/>
              <p:nvPr/>
            </p:nvGrpSpPr>
            <p:grpSpPr>
              <a:xfrm>
                <a:off x="1206611" y="3098347"/>
                <a:ext cx="1583375" cy="849246"/>
                <a:chOff x="1333237" y="3696505"/>
                <a:chExt cx="4779797" cy="2563653"/>
              </a:xfrm>
            </p:grpSpPr>
            <p:sp>
              <p:nvSpPr>
                <p:cNvPr id="20" name="Freeform: Shape 19">
                  <a:extLst>
                    <a:ext uri="{FF2B5EF4-FFF2-40B4-BE49-F238E27FC236}">
                      <a16:creationId xmlns:a16="http://schemas.microsoft.com/office/drawing/2014/main" id="{8522F3CF-E060-25BF-2433-4DA40F1A5367}"/>
                    </a:ext>
                  </a:extLst>
                </p:cNvPr>
                <p:cNvSpPr/>
                <p:nvPr/>
              </p:nvSpPr>
              <p:spPr>
                <a:xfrm>
                  <a:off x="2117699" y="4519715"/>
                  <a:ext cx="474938" cy="474899"/>
                </a:xfrm>
                <a:custGeom>
                  <a:avLst/>
                  <a:gdLst>
                    <a:gd name="connsiteX0" fmla="*/ 405251 w 474938"/>
                    <a:gd name="connsiteY0" fmla="*/ 405225 h 474898"/>
                    <a:gd name="connsiteX1" fmla="*/ 69694 w 474938"/>
                    <a:gd name="connsiteY1" fmla="*/ 405577 h 474898"/>
                    <a:gd name="connsiteX2" fmla="*/ 505 w 474938"/>
                    <a:gd name="connsiteY2" fmla="*/ 252825 h 474898"/>
                    <a:gd name="connsiteX3" fmla="*/ 114 w 474938"/>
                    <a:gd name="connsiteY3" fmla="*/ 252825 h 474898"/>
                    <a:gd name="connsiteX4" fmla="*/ 114 w 474938"/>
                    <a:gd name="connsiteY4" fmla="*/ 244614 h 474898"/>
                    <a:gd name="connsiteX5" fmla="*/ 114 w 474938"/>
                    <a:gd name="connsiteY5" fmla="*/ 229831 h 474898"/>
                    <a:gd name="connsiteX6" fmla="*/ 114 w 474938"/>
                    <a:gd name="connsiteY6" fmla="*/ 393 h 474898"/>
                    <a:gd name="connsiteX7" fmla="*/ 223523 w 474938"/>
                    <a:gd name="connsiteY7" fmla="*/ 393 h 474898"/>
                    <a:gd name="connsiteX8" fmla="*/ 251060 w 474938"/>
                    <a:gd name="connsiteY8" fmla="*/ 393 h 474898"/>
                    <a:gd name="connsiteX9" fmla="*/ 252594 w 474938"/>
                    <a:gd name="connsiteY9" fmla="*/ 393 h 474898"/>
                    <a:gd name="connsiteX10" fmla="*/ 252594 w 474938"/>
                    <a:gd name="connsiteY10" fmla="*/ 469 h 474898"/>
                    <a:gd name="connsiteX11" fmla="*/ 474459 w 474938"/>
                    <a:gd name="connsiteY11" fmla="*/ 252196 h 474898"/>
                    <a:gd name="connsiteX12" fmla="*/ 405251 w 474938"/>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8" h="474898">
                      <a:moveTo>
                        <a:pt x="405251" y="405225"/>
                      </a:moveTo>
                      <a:cubicBezTo>
                        <a:pt x="312687" y="497988"/>
                        <a:pt x="162449" y="498141"/>
                        <a:pt x="69694" y="405577"/>
                      </a:cubicBezTo>
                      <a:cubicBezTo>
                        <a:pt x="28804" y="364781"/>
                        <a:pt x="4210" y="310470"/>
                        <a:pt x="505" y="252825"/>
                      </a:cubicBezTo>
                      <a:lnTo>
                        <a:pt x="114" y="252825"/>
                      </a:lnTo>
                      <a:lnTo>
                        <a:pt x="114" y="244614"/>
                      </a:lnTo>
                      <a:cubicBezTo>
                        <a:pt x="-38" y="239680"/>
                        <a:pt x="-38" y="234765"/>
                        <a:pt x="114" y="229831"/>
                      </a:cubicBezTo>
                      <a:lnTo>
                        <a:pt x="114" y="393"/>
                      </a:lnTo>
                      <a:lnTo>
                        <a:pt x="223523" y="393"/>
                      </a:lnTo>
                      <a:cubicBezTo>
                        <a:pt x="232696" y="-131"/>
                        <a:pt x="241887" y="-131"/>
                        <a:pt x="251060" y="393"/>
                      </a:cubicBezTo>
                      <a:lnTo>
                        <a:pt x="252594" y="393"/>
                      </a:lnTo>
                      <a:lnTo>
                        <a:pt x="252594" y="469"/>
                      </a:lnTo>
                      <a:cubicBezTo>
                        <a:pt x="383372" y="8718"/>
                        <a:pt x="482708" y="121418"/>
                        <a:pt x="474459" y="252196"/>
                      </a:cubicBezTo>
                      <a:cubicBezTo>
                        <a:pt x="470821" y="309936"/>
                        <a:pt x="446208" y="364362"/>
                        <a:pt x="405251" y="405225"/>
                      </a:cubicBezTo>
                      <a:close/>
                    </a:path>
                  </a:pathLst>
                </a:custGeom>
                <a:solidFill>
                  <a:srgbClr val="4472C4"/>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21" name="Freeform: Shape 20">
                  <a:extLst>
                    <a:ext uri="{FF2B5EF4-FFF2-40B4-BE49-F238E27FC236}">
                      <a16:creationId xmlns:a16="http://schemas.microsoft.com/office/drawing/2014/main" id="{9F586C86-5203-94A0-D3DC-40333984785D}"/>
                    </a:ext>
                  </a:extLst>
                </p:cNvPr>
                <p:cNvSpPr/>
                <p:nvPr/>
              </p:nvSpPr>
              <p:spPr>
                <a:xfrm>
                  <a:off x="2588477" y="4519715"/>
                  <a:ext cx="474938" cy="474899"/>
                </a:xfrm>
                <a:custGeom>
                  <a:avLst/>
                  <a:gdLst>
                    <a:gd name="connsiteX0" fmla="*/ 69687 w 474937"/>
                    <a:gd name="connsiteY0" fmla="*/ 405225 h 474898"/>
                    <a:gd name="connsiteX1" fmla="*/ 405244 w 474937"/>
                    <a:gd name="connsiteY1" fmla="*/ 405577 h 474898"/>
                    <a:gd name="connsiteX2" fmla="*/ 474433 w 474937"/>
                    <a:gd name="connsiteY2" fmla="*/ 252825 h 474898"/>
                    <a:gd name="connsiteX3" fmla="*/ 474824 w 474937"/>
                    <a:gd name="connsiteY3" fmla="*/ 252825 h 474898"/>
                    <a:gd name="connsiteX4" fmla="*/ 474824 w 474937"/>
                    <a:gd name="connsiteY4" fmla="*/ 244614 h 474898"/>
                    <a:gd name="connsiteX5" fmla="*/ 474824 w 474937"/>
                    <a:gd name="connsiteY5" fmla="*/ 229831 h 474898"/>
                    <a:gd name="connsiteX6" fmla="*/ 474824 w 474937"/>
                    <a:gd name="connsiteY6" fmla="*/ 393 h 474898"/>
                    <a:gd name="connsiteX7" fmla="*/ 251415 w 474937"/>
                    <a:gd name="connsiteY7" fmla="*/ 393 h 474898"/>
                    <a:gd name="connsiteX8" fmla="*/ 223869 w 474937"/>
                    <a:gd name="connsiteY8" fmla="*/ 393 h 474898"/>
                    <a:gd name="connsiteX9" fmla="*/ 222345 w 474937"/>
                    <a:gd name="connsiteY9" fmla="*/ 393 h 474898"/>
                    <a:gd name="connsiteX10" fmla="*/ 222345 w 474937"/>
                    <a:gd name="connsiteY10" fmla="*/ 469 h 474898"/>
                    <a:gd name="connsiteX11" fmla="*/ 479 w 474937"/>
                    <a:gd name="connsiteY11" fmla="*/ 252196 h 474898"/>
                    <a:gd name="connsiteX12" fmla="*/ 69687 w 474937"/>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7" h="474898">
                      <a:moveTo>
                        <a:pt x="69687" y="405225"/>
                      </a:moveTo>
                      <a:cubicBezTo>
                        <a:pt x="162251" y="497988"/>
                        <a:pt x="312489" y="498141"/>
                        <a:pt x="405244" y="405577"/>
                      </a:cubicBezTo>
                      <a:cubicBezTo>
                        <a:pt x="446134" y="364781"/>
                        <a:pt x="470728" y="310470"/>
                        <a:pt x="474433" y="252825"/>
                      </a:cubicBezTo>
                      <a:lnTo>
                        <a:pt x="474824" y="252825"/>
                      </a:lnTo>
                      <a:lnTo>
                        <a:pt x="474824" y="244614"/>
                      </a:lnTo>
                      <a:cubicBezTo>
                        <a:pt x="474976" y="239680"/>
                        <a:pt x="474976" y="234765"/>
                        <a:pt x="474824" y="229831"/>
                      </a:cubicBezTo>
                      <a:lnTo>
                        <a:pt x="474824" y="393"/>
                      </a:lnTo>
                      <a:lnTo>
                        <a:pt x="251415" y="393"/>
                      </a:lnTo>
                      <a:cubicBezTo>
                        <a:pt x="242242" y="-131"/>
                        <a:pt x="233041" y="-131"/>
                        <a:pt x="223869" y="393"/>
                      </a:cubicBezTo>
                      <a:lnTo>
                        <a:pt x="222345" y="393"/>
                      </a:lnTo>
                      <a:lnTo>
                        <a:pt x="222345" y="469"/>
                      </a:lnTo>
                      <a:cubicBezTo>
                        <a:pt x="91566" y="8718"/>
                        <a:pt x="-7770" y="121418"/>
                        <a:pt x="479" y="252196"/>
                      </a:cubicBezTo>
                      <a:cubicBezTo>
                        <a:pt x="4117" y="309936"/>
                        <a:pt x="28730" y="364362"/>
                        <a:pt x="69687" y="405225"/>
                      </a:cubicBezTo>
                      <a:close/>
                    </a:path>
                  </a:pathLst>
                </a:custGeom>
                <a:solidFill>
                  <a:srgbClr val="70AD47"/>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22" name="Freeform: Shape 21">
                  <a:extLst>
                    <a:ext uri="{FF2B5EF4-FFF2-40B4-BE49-F238E27FC236}">
                      <a16:creationId xmlns:a16="http://schemas.microsoft.com/office/drawing/2014/main" id="{9C54548D-5BD4-62B4-0F45-EF7DCE54E2C8}"/>
                    </a:ext>
                  </a:extLst>
                </p:cNvPr>
                <p:cNvSpPr/>
                <p:nvPr/>
              </p:nvSpPr>
              <p:spPr>
                <a:xfrm>
                  <a:off x="2117699" y="4969903"/>
                  <a:ext cx="474902" cy="474911"/>
                </a:xfrm>
                <a:custGeom>
                  <a:avLst/>
                  <a:gdLst>
                    <a:gd name="connsiteX0" fmla="*/ 405251 w 474902"/>
                    <a:gd name="connsiteY0" fmla="*/ 69679 h 474910"/>
                    <a:gd name="connsiteX1" fmla="*/ 69694 w 474902"/>
                    <a:gd name="connsiteY1" fmla="*/ 69317 h 474910"/>
                    <a:gd name="connsiteX2" fmla="*/ 505 w 474902"/>
                    <a:gd name="connsiteY2" fmla="*/ 222031 h 474910"/>
                    <a:gd name="connsiteX3" fmla="*/ 114 w 474902"/>
                    <a:gd name="connsiteY3" fmla="*/ 222031 h 474910"/>
                    <a:gd name="connsiteX4" fmla="*/ 114 w 474902"/>
                    <a:gd name="connsiteY4" fmla="*/ 230242 h 474910"/>
                    <a:gd name="connsiteX5" fmla="*/ 114 w 474902"/>
                    <a:gd name="connsiteY5" fmla="*/ 245025 h 474910"/>
                    <a:gd name="connsiteX6" fmla="*/ 114 w 474902"/>
                    <a:gd name="connsiteY6" fmla="*/ 474511 h 474910"/>
                    <a:gd name="connsiteX7" fmla="*/ 223523 w 474902"/>
                    <a:gd name="connsiteY7" fmla="*/ 474511 h 474910"/>
                    <a:gd name="connsiteX8" fmla="*/ 251060 w 474902"/>
                    <a:gd name="connsiteY8" fmla="*/ 474511 h 474910"/>
                    <a:gd name="connsiteX9" fmla="*/ 252594 w 474902"/>
                    <a:gd name="connsiteY9" fmla="*/ 474511 h 474910"/>
                    <a:gd name="connsiteX10" fmla="*/ 252594 w 474902"/>
                    <a:gd name="connsiteY10" fmla="*/ 474396 h 474910"/>
                    <a:gd name="connsiteX11" fmla="*/ 474421 w 474902"/>
                    <a:gd name="connsiteY11" fmla="*/ 222632 h 474910"/>
                    <a:gd name="connsiteX12" fmla="*/ 4052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405251" y="69679"/>
                      </a:moveTo>
                      <a:cubicBezTo>
                        <a:pt x="312687" y="-23085"/>
                        <a:pt x="162449" y="-23247"/>
                        <a:pt x="69694" y="69317"/>
                      </a:cubicBezTo>
                      <a:cubicBezTo>
                        <a:pt x="28813" y="110113"/>
                        <a:pt x="4220" y="164405"/>
                        <a:pt x="505" y="222031"/>
                      </a:cubicBezTo>
                      <a:lnTo>
                        <a:pt x="114" y="222031"/>
                      </a:lnTo>
                      <a:lnTo>
                        <a:pt x="114" y="230242"/>
                      </a:lnTo>
                      <a:cubicBezTo>
                        <a:pt x="-38" y="235176"/>
                        <a:pt x="-38" y="240100"/>
                        <a:pt x="114" y="245025"/>
                      </a:cubicBezTo>
                      <a:lnTo>
                        <a:pt x="114" y="474511"/>
                      </a:lnTo>
                      <a:lnTo>
                        <a:pt x="223523" y="474511"/>
                      </a:lnTo>
                      <a:cubicBezTo>
                        <a:pt x="232696" y="475044"/>
                        <a:pt x="241887" y="475044"/>
                        <a:pt x="251060" y="474511"/>
                      </a:cubicBezTo>
                      <a:lnTo>
                        <a:pt x="252594" y="474511"/>
                      </a:lnTo>
                      <a:lnTo>
                        <a:pt x="252594" y="474396"/>
                      </a:lnTo>
                      <a:cubicBezTo>
                        <a:pt x="383372" y="466129"/>
                        <a:pt x="482689" y="353410"/>
                        <a:pt x="474421" y="222632"/>
                      </a:cubicBezTo>
                      <a:cubicBezTo>
                        <a:pt x="470773" y="164919"/>
                        <a:pt x="446180" y="110532"/>
                        <a:pt x="405251" y="69679"/>
                      </a:cubicBezTo>
                      <a:close/>
                    </a:path>
                  </a:pathLst>
                </a:custGeom>
                <a:solidFill>
                  <a:srgbClr val="7F7F7F"/>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23" name="Freeform: Shape 22">
                  <a:extLst>
                    <a:ext uri="{FF2B5EF4-FFF2-40B4-BE49-F238E27FC236}">
                      <a16:creationId xmlns:a16="http://schemas.microsoft.com/office/drawing/2014/main" id="{C2BF9EE4-FE7F-CC93-167B-29FFDF18B960}"/>
                    </a:ext>
                  </a:extLst>
                </p:cNvPr>
                <p:cNvSpPr/>
                <p:nvPr/>
              </p:nvSpPr>
              <p:spPr>
                <a:xfrm>
                  <a:off x="2588513" y="4969903"/>
                  <a:ext cx="474902" cy="474911"/>
                </a:xfrm>
                <a:custGeom>
                  <a:avLst/>
                  <a:gdLst>
                    <a:gd name="connsiteX0" fmla="*/ 69651 w 474902"/>
                    <a:gd name="connsiteY0" fmla="*/ 69679 h 474910"/>
                    <a:gd name="connsiteX1" fmla="*/ 405208 w 474902"/>
                    <a:gd name="connsiteY1" fmla="*/ 69317 h 474910"/>
                    <a:gd name="connsiteX2" fmla="*/ 474397 w 474902"/>
                    <a:gd name="connsiteY2" fmla="*/ 222031 h 474910"/>
                    <a:gd name="connsiteX3" fmla="*/ 474788 w 474902"/>
                    <a:gd name="connsiteY3" fmla="*/ 222031 h 474910"/>
                    <a:gd name="connsiteX4" fmla="*/ 474788 w 474902"/>
                    <a:gd name="connsiteY4" fmla="*/ 230242 h 474910"/>
                    <a:gd name="connsiteX5" fmla="*/ 474788 w 474902"/>
                    <a:gd name="connsiteY5" fmla="*/ 245025 h 474910"/>
                    <a:gd name="connsiteX6" fmla="*/ 474788 w 474902"/>
                    <a:gd name="connsiteY6" fmla="*/ 474511 h 474910"/>
                    <a:gd name="connsiteX7" fmla="*/ 251379 w 474902"/>
                    <a:gd name="connsiteY7" fmla="*/ 474511 h 474910"/>
                    <a:gd name="connsiteX8" fmla="*/ 223833 w 474902"/>
                    <a:gd name="connsiteY8" fmla="*/ 474511 h 474910"/>
                    <a:gd name="connsiteX9" fmla="*/ 222309 w 474902"/>
                    <a:gd name="connsiteY9" fmla="*/ 474511 h 474910"/>
                    <a:gd name="connsiteX10" fmla="*/ 222309 w 474902"/>
                    <a:gd name="connsiteY10" fmla="*/ 474396 h 474910"/>
                    <a:gd name="connsiteX11" fmla="*/ 481 w 474902"/>
                    <a:gd name="connsiteY11" fmla="*/ 222632 h 474910"/>
                    <a:gd name="connsiteX12" fmla="*/ 696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69651" y="69679"/>
                      </a:moveTo>
                      <a:cubicBezTo>
                        <a:pt x="162215" y="-23085"/>
                        <a:pt x="312453" y="-23247"/>
                        <a:pt x="405208" y="69317"/>
                      </a:cubicBezTo>
                      <a:cubicBezTo>
                        <a:pt x="446089" y="110113"/>
                        <a:pt x="470683" y="164405"/>
                        <a:pt x="474397" y="222031"/>
                      </a:cubicBezTo>
                      <a:lnTo>
                        <a:pt x="474788" y="222031"/>
                      </a:lnTo>
                      <a:lnTo>
                        <a:pt x="474788" y="230242"/>
                      </a:lnTo>
                      <a:cubicBezTo>
                        <a:pt x="474940" y="235176"/>
                        <a:pt x="474940" y="240100"/>
                        <a:pt x="474788" y="245025"/>
                      </a:cubicBezTo>
                      <a:lnTo>
                        <a:pt x="474788" y="474511"/>
                      </a:lnTo>
                      <a:lnTo>
                        <a:pt x="251379" y="474511"/>
                      </a:lnTo>
                      <a:cubicBezTo>
                        <a:pt x="242206" y="475044"/>
                        <a:pt x="233005" y="475044"/>
                        <a:pt x="223833" y="474511"/>
                      </a:cubicBezTo>
                      <a:lnTo>
                        <a:pt x="222309" y="474511"/>
                      </a:lnTo>
                      <a:lnTo>
                        <a:pt x="222309" y="474396"/>
                      </a:lnTo>
                      <a:cubicBezTo>
                        <a:pt x="91530" y="466129"/>
                        <a:pt x="-7787" y="353410"/>
                        <a:pt x="481" y="222632"/>
                      </a:cubicBezTo>
                      <a:cubicBezTo>
                        <a:pt x="4129" y="164919"/>
                        <a:pt x="28723" y="110532"/>
                        <a:pt x="69651" y="69679"/>
                      </a:cubicBezTo>
                      <a:close/>
                    </a:path>
                  </a:pathLst>
                </a:custGeom>
                <a:solidFill>
                  <a:srgbClr val="ED7D31"/>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24" name="Freeform: Shape 23">
                  <a:extLst>
                    <a:ext uri="{FF2B5EF4-FFF2-40B4-BE49-F238E27FC236}">
                      <a16:creationId xmlns:a16="http://schemas.microsoft.com/office/drawing/2014/main" id="{E39361F6-F836-EE62-BDF1-4A8FA91D12E4}"/>
                    </a:ext>
                  </a:extLst>
                </p:cNvPr>
                <p:cNvSpPr/>
                <p:nvPr/>
              </p:nvSpPr>
              <p:spPr>
                <a:xfrm>
                  <a:off x="1333237" y="3696505"/>
                  <a:ext cx="4779797" cy="2563653"/>
                </a:xfrm>
                <a:custGeom>
                  <a:avLst/>
                  <a:gdLst>
                    <a:gd name="connsiteX0" fmla="*/ 4779798 w 4779797"/>
                    <a:gd name="connsiteY0" fmla="*/ 995801 h 2563653"/>
                    <a:gd name="connsiteX1" fmla="*/ 4779798 w 4779797"/>
                    <a:gd name="connsiteY1" fmla="*/ 1589037 h 2563653"/>
                    <a:gd name="connsiteX2" fmla="*/ 4537539 w 4779797"/>
                    <a:gd name="connsiteY2" fmla="*/ 1605229 h 2563653"/>
                    <a:gd name="connsiteX3" fmla="*/ 4426268 w 4779797"/>
                    <a:gd name="connsiteY3" fmla="*/ 1842849 h 2563653"/>
                    <a:gd name="connsiteX4" fmla="*/ 4567886 w 4779797"/>
                    <a:gd name="connsiteY4" fmla="*/ 2012804 h 2563653"/>
                    <a:gd name="connsiteX5" fmla="*/ 4313682 w 4779797"/>
                    <a:gd name="connsiteY5" fmla="*/ 2309403 h 2563653"/>
                    <a:gd name="connsiteX6" fmla="*/ 4101275 w 4779797"/>
                    <a:gd name="connsiteY6" fmla="*/ 2167785 h 2563653"/>
                    <a:gd name="connsiteX7" fmla="*/ 3795903 w 4779797"/>
                    <a:gd name="connsiteY7" fmla="*/ 2299088 h 2563653"/>
                    <a:gd name="connsiteX8" fmla="*/ 3762832 w 4779797"/>
                    <a:gd name="connsiteY8" fmla="*/ 2563654 h 2563653"/>
                    <a:gd name="connsiteX9" fmla="*/ 3275533 w 4779797"/>
                    <a:gd name="connsiteY9" fmla="*/ 2563654 h 2563653"/>
                    <a:gd name="connsiteX10" fmla="*/ 3240948 w 4779797"/>
                    <a:gd name="connsiteY10" fmla="*/ 2286972 h 2563653"/>
                    <a:gd name="connsiteX11" fmla="*/ 2949693 w 4779797"/>
                    <a:gd name="connsiteY11" fmla="*/ 2148126 h 2563653"/>
                    <a:gd name="connsiteX12" fmla="*/ 2745858 w 4779797"/>
                    <a:gd name="connsiteY12" fmla="*/ 2267026 h 2563653"/>
                    <a:gd name="connsiteX13" fmla="*/ 2470404 w 4779797"/>
                    <a:gd name="connsiteY13" fmla="*/ 1991592 h 2563653"/>
                    <a:gd name="connsiteX14" fmla="*/ 2889228 w 4779797"/>
                    <a:gd name="connsiteY14" fmla="*/ 1572768 h 2563653"/>
                    <a:gd name="connsiteX15" fmla="*/ 3808390 w 4779797"/>
                    <a:gd name="connsiteY15" fmla="*/ 1924860 h 2563653"/>
                    <a:gd name="connsiteX16" fmla="*/ 4160482 w 4779797"/>
                    <a:gd name="connsiteY16" fmla="*/ 1005697 h 2563653"/>
                    <a:gd name="connsiteX17" fmla="*/ 3241320 w 4779797"/>
                    <a:gd name="connsiteY17" fmla="*/ 653606 h 2563653"/>
                    <a:gd name="connsiteX18" fmla="*/ 3098149 w 4779797"/>
                    <a:gd name="connsiteY18" fmla="*/ 739378 h 2563653"/>
                    <a:gd name="connsiteX19" fmla="*/ 2132028 w 4779797"/>
                    <a:gd name="connsiteY19" fmla="*/ 1846574 h 2563653"/>
                    <a:gd name="connsiteX20" fmla="*/ 2288191 w 4779797"/>
                    <a:gd name="connsiteY20" fmla="*/ 2033969 h 2563653"/>
                    <a:gd name="connsiteX21" fmla="*/ 2055133 w 4779797"/>
                    <a:gd name="connsiteY21" fmla="*/ 2309403 h 2563653"/>
                    <a:gd name="connsiteX22" fmla="*/ 1803511 w 4779797"/>
                    <a:gd name="connsiteY22" fmla="*/ 2165576 h 2563653"/>
                    <a:gd name="connsiteX23" fmla="*/ 1515923 w 4779797"/>
                    <a:gd name="connsiteY23" fmla="*/ 2293449 h 2563653"/>
                    <a:gd name="connsiteX24" fmla="*/ 1461888 w 4779797"/>
                    <a:gd name="connsiteY24" fmla="*/ 2563616 h 2563653"/>
                    <a:gd name="connsiteX25" fmla="*/ 995772 w 4779797"/>
                    <a:gd name="connsiteY25" fmla="*/ 2563616 h 2563653"/>
                    <a:gd name="connsiteX26" fmla="*/ 977998 w 4779797"/>
                    <a:gd name="connsiteY26" fmla="*/ 2296916 h 2563653"/>
                    <a:gd name="connsiteX27" fmla="*/ 657892 w 4779797"/>
                    <a:gd name="connsiteY27" fmla="*/ 2154336 h 2563653"/>
                    <a:gd name="connsiteX28" fmla="*/ 423720 w 4779797"/>
                    <a:gd name="connsiteY28" fmla="*/ 2288219 h 2563653"/>
                    <a:gd name="connsiteX29" fmla="*/ 190662 w 4779797"/>
                    <a:gd name="connsiteY29" fmla="*/ 2012785 h 2563653"/>
                    <a:gd name="connsiteX30" fmla="*/ 343281 w 4779797"/>
                    <a:gd name="connsiteY30" fmla="*/ 1826247 h 2563653"/>
                    <a:gd name="connsiteX31" fmla="*/ 235268 w 4779797"/>
                    <a:gd name="connsiteY31" fmla="*/ 1584655 h 2563653"/>
                    <a:gd name="connsiteX32" fmla="*/ 0 w 4779797"/>
                    <a:gd name="connsiteY32" fmla="*/ 1567853 h 2563653"/>
                    <a:gd name="connsiteX33" fmla="*/ 0 w 4779797"/>
                    <a:gd name="connsiteY33" fmla="*/ 974617 h 2563653"/>
                    <a:gd name="connsiteX34" fmla="*/ 242259 w 4779797"/>
                    <a:gd name="connsiteY34" fmla="*/ 958425 h 2563653"/>
                    <a:gd name="connsiteX35" fmla="*/ 353473 w 4779797"/>
                    <a:gd name="connsiteY35" fmla="*/ 720804 h 2563653"/>
                    <a:gd name="connsiteX36" fmla="*/ 211846 w 4779797"/>
                    <a:gd name="connsiteY36" fmla="*/ 550869 h 2563653"/>
                    <a:gd name="connsiteX37" fmla="*/ 466096 w 4779797"/>
                    <a:gd name="connsiteY37" fmla="*/ 254251 h 2563653"/>
                    <a:gd name="connsiteX38" fmla="*/ 678504 w 4779797"/>
                    <a:gd name="connsiteY38" fmla="*/ 395869 h 2563653"/>
                    <a:gd name="connsiteX39" fmla="*/ 983932 w 4779797"/>
                    <a:gd name="connsiteY39" fmla="*/ 264557 h 2563653"/>
                    <a:gd name="connsiteX40" fmla="*/ 1017003 w 4779797"/>
                    <a:gd name="connsiteY40" fmla="*/ 0 h 2563653"/>
                    <a:gd name="connsiteX41" fmla="*/ 1504302 w 4779797"/>
                    <a:gd name="connsiteY41" fmla="*/ 0 h 2563653"/>
                    <a:gd name="connsiteX42" fmla="*/ 1538888 w 4779797"/>
                    <a:gd name="connsiteY42" fmla="*/ 276673 h 2563653"/>
                    <a:gd name="connsiteX43" fmla="*/ 1830105 w 4779797"/>
                    <a:gd name="connsiteY43" fmla="*/ 415528 h 2563653"/>
                    <a:gd name="connsiteX44" fmla="*/ 2033940 w 4779797"/>
                    <a:gd name="connsiteY44" fmla="*/ 296618 h 2563653"/>
                    <a:gd name="connsiteX45" fmla="*/ 2309374 w 4779797"/>
                    <a:gd name="connsiteY45" fmla="*/ 572053 h 2563653"/>
                    <a:gd name="connsiteX46" fmla="*/ 1890551 w 4779797"/>
                    <a:gd name="connsiteY46" fmla="*/ 990876 h 2563653"/>
                    <a:gd name="connsiteX47" fmla="*/ 969693 w 4779797"/>
                    <a:gd name="connsiteY47" fmla="*/ 630698 h 2563653"/>
                    <a:gd name="connsiteX48" fmla="*/ 609514 w 4779797"/>
                    <a:gd name="connsiteY48" fmla="*/ 1551556 h 2563653"/>
                    <a:gd name="connsiteX49" fmla="*/ 1250023 w 4779797"/>
                    <a:gd name="connsiteY49" fmla="*/ 1970399 h 2563653"/>
                    <a:gd name="connsiteX50" fmla="*/ 1913573 w 4779797"/>
                    <a:gd name="connsiteY50" fmla="*/ 1558042 h 2563653"/>
                    <a:gd name="connsiteX51" fmla="*/ 2652894 w 4779797"/>
                    <a:gd name="connsiteY51" fmla="*/ 723243 h 2563653"/>
                    <a:gd name="connsiteX52" fmla="*/ 2491588 w 4779797"/>
                    <a:gd name="connsiteY52" fmla="*/ 529676 h 2563653"/>
                    <a:gd name="connsiteX53" fmla="*/ 2724646 w 4779797"/>
                    <a:gd name="connsiteY53" fmla="*/ 254241 h 2563653"/>
                    <a:gd name="connsiteX54" fmla="*/ 2976267 w 4779797"/>
                    <a:gd name="connsiteY54" fmla="*/ 398069 h 2563653"/>
                    <a:gd name="connsiteX55" fmla="*/ 3263856 w 4779797"/>
                    <a:gd name="connsiteY55" fmla="*/ 270205 h 2563653"/>
                    <a:gd name="connsiteX56" fmla="*/ 3317881 w 4779797"/>
                    <a:gd name="connsiteY56" fmla="*/ 38 h 2563653"/>
                    <a:gd name="connsiteX57" fmla="*/ 3784006 w 4779797"/>
                    <a:gd name="connsiteY57" fmla="*/ 38 h 2563653"/>
                    <a:gd name="connsiteX58" fmla="*/ 3801780 w 4779797"/>
                    <a:gd name="connsiteY58" fmla="*/ 266738 h 2563653"/>
                    <a:gd name="connsiteX59" fmla="*/ 4121887 w 4779797"/>
                    <a:gd name="connsiteY59" fmla="*/ 409318 h 2563653"/>
                    <a:gd name="connsiteX60" fmla="*/ 4356059 w 4779797"/>
                    <a:gd name="connsiteY60" fmla="*/ 275501 h 2563653"/>
                    <a:gd name="connsiteX61" fmla="*/ 4589145 w 4779797"/>
                    <a:gd name="connsiteY61" fmla="*/ 550869 h 2563653"/>
                    <a:gd name="connsiteX62" fmla="*/ 4436526 w 4779797"/>
                    <a:gd name="connsiteY62" fmla="*/ 737407 h 2563653"/>
                    <a:gd name="connsiteX63" fmla="*/ 4544559 w 4779797"/>
                    <a:gd name="connsiteY63" fmla="*/ 978999 h 256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79797" h="2563653">
                      <a:moveTo>
                        <a:pt x="4779798" y="995801"/>
                      </a:moveTo>
                      <a:lnTo>
                        <a:pt x="4779798" y="1589037"/>
                      </a:lnTo>
                      <a:lnTo>
                        <a:pt x="4537539" y="1605229"/>
                      </a:lnTo>
                      <a:cubicBezTo>
                        <a:pt x="4510574" y="1688792"/>
                        <a:pt x="4473188" y="1768631"/>
                        <a:pt x="4426268" y="1842849"/>
                      </a:cubicBezTo>
                      <a:lnTo>
                        <a:pt x="4567886" y="2012804"/>
                      </a:lnTo>
                      <a:lnTo>
                        <a:pt x="4313682" y="2309403"/>
                      </a:lnTo>
                      <a:lnTo>
                        <a:pt x="4101275" y="2167785"/>
                      </a:lnTo>
                      <a:cubicBezTo>
                        <a:pt x="4007158" y="2227593"/>
                        <a:pt x="3904060" y="2271922"/>
                        <a:pt x="3795903" y="2299088"/>
                      </a:cubicBezTo>
                      <a:lnTo>
                        <a:pt x="3762832" y="2563654"/>
                      </a:lnTo>
                      <a:lnTo>
                        <a:pt x="3275533" y="2563654"/>
                      </a:lnTo>
                      <a:lnTo>
                        <a:pt x="3240948" y="2286972"/>
                      </a:lnTo>
                      <a:cubicBezTo>
                        <a:pt x="3137259" y="2256054"/>
                        <a:pt x="3038999" y="2209210"/>
                        <a:pt x="2949693" y="2148126"/>
                      </a:cubicBezTo>
                      <a:lnTo>
                        <a:pt x="2745858" y="2267026"/>
                      </a:lnTo>
                      <a:lnTo>
                        <a:pt x="2470404" y="1991592"/>
                      </a:lnTo>
                      <a:lnTo>
                        <a:pt x="2889228" y="1572768"/>
                      </a:lnTo>
                      <a:cubicBezTo>
                        <a:pt x="3045819" y="1923812"/>
                        <a:pt x="3457346" y="2081451"/>
                        <a:pt x="3808390" y="1924860"/>
                      </a:cubicBezTo>
                      <a:cubicBezTo>
                        <a:pt x="4159444" y="1768269"/>
                        <a:pt x="4317083" y="1356741"/>
                        <a:pt x="4160482" y="1005697"/>
                      </a:cubicBezTo>
                      <a:cubicBezTo>
                        <a:pt x="4003891" y="654644"/>
                        <a:pt x="3592373" y="497005"/>
                        <a:pt x="3241320" y="653606"/>
                      </a:cubicBezTo>
                      <a:cubicBezTo>
                        <a:pt x="3190332" y="676351"/>
                        <a:pt x="3142260" y="705145"/>
                        <a:pt x="3098149" y="739378"/>
                      </a:cubicBezTo>
                      <a:lnTo>
                        <a:pt x="2132028" y="1846574"/>
                      </a:lnTo>
                      <a:lnTo>
                        <a:pt x="2288191" y="2033969"/>
                      </a:lnTo>
                      <a:lnTo>
                        <a:pt x="2055133" y="2309403"/>
                      </a:lnTo>
                      <a:lnTo>
                        <a:pt x="1803511" y="2165576"/>
                      </a:lnTo>
                      <a:cubicBezTo>
                        <a:pt x="1714662" y="2222487"/>
                        <a:pt x="1617697" y="2265607"/>
                        <a:pt x="1515923" y="2293449"/>
                      </a:cubicBezTo>
                      <a:lnTo>
                        <a:pt x="1461888" y="2563616"/>
                      </a:lnTo>
                      <a:lnTo>
                        <a:pt x="995772" y="2563616"/>
                      </a:lnTo>
                      <a:lnTo>
                        <a:pt x="977998" y="2296916"/>
                      </a:lnTo>
                      <a:cubicBezTo>
                        <a:pt x="864032" y="2267750"/>
                        <a:pt x="755799" y="2219554"/>
                        <a:pt x="657892" y="2154336"/>
                      </a:cubicBezTo>
                      <a:lnTo>
                        <a:pt x="423720" y="2288219"/>
                      </a:lnTo>
                      <a:lnTo>
                        <a:pt x="190662" y="2012785"/>
                      </a:lnTo>
                      <a:lnTo>
                        <a:pt x="343281" y="1826247"/>
                      </a:lnTo>
                      <a:cubicBezTo>
                        <a:pt x="297169" y="1750628"/>
                        <a:pt x="260873" y="1669447"/>
                        <a:pt x="235268" y="1584655"/>
                      </a:cubicBezTo>
                      <a:lnTo>
                        <a:pt x="0" y="1567853"/>
                      </a:lnTo>
                      <a:lnTo>
                        <a:pt x="0" y="974617"/>
                      </a:lnTo>
                      <a:lnTo>
                        <a:pt x="242259" y="958425"/>
                      </a:lnTo>
                      <a:cubicBezTo>
                        <a:pt x="269210" y="874862"/>
                        <a:pt x="306575" y="795033"/>
                        <a:pt x="353473" y="720804"/>
                      </a:cubicBezTo>
                      <a:lnTo>
                        <a:pt x="211846" y="550869"/>
                      </a:lnTo>
                      <a:lnTo>
                        <a:pt x="466096" y="254251"/>
                      </a:lnTo>
                      <a:lnTo>
                        <a:pt x="678504" y="395869"/>
                      </a:lnTo>
                      <a:cubicBezTo>
                        <a:pt x="772639" y="336050"/>
                        <a:pt x="875757" y="291716"/>
                        <a:pt x="983932" y="264557"/>
                      </a:cubicBezTo>
                      <a:lnTo>
                        <a:pt x="1017003" y="0"/>
                      </a:lnTo>
                      <a:lnTo>
                        <a:pt x="1504302" y="0"/>
                      </a:lnTo>
                      <a:lnTo>
                        <a:pt x="1538888" y="276673"/>
                      </a:lnTo>
                      <a:cubicBezTo>
                        <a:pt x="1642567" y="307599"/>
                        <a:pt x="1740808" y="354441"/>
                        <a:pt x="1830105" y="415528"/>
                      </a:cubicBezTo>
                      <a:lnTo>
                        <a:pt x="2033940" y="296618"/>
                      </a:lnTo>
                      <a:lnTo>
                        <a:pt x="2309374" y="572053"/>
                      </a:lnTo>
                      <a:lnTo>
                        <a:pt x="1890551" y="990876"/>
                      </a:lnTo>
                      <a:cubicBezTo>
                        <a:pt x="1735722" y="637127"/>
                        <a:pt x="1323442" y="475869"/>
                        <a:pt x="969693" y="630698"/>
                      </a:cubicBezTo>
                      <a:cubicBezTo>
                        <a:pt x="615944" y="785527"/>
                        <a:pt x="454683" y="1197807"/>
                        <a:pt x="609514" y="1551556"/>
                      </a:cubicBezTo>
                      <a:cubicBezTo>
                        <a:pt x="720871" y="1805997"/>
                        <a:pt x="972283" y="1970399"/>
                        <a:pt x="1250023" y="1970399"/>
                      </a:cubicBezTo>
                      <a:cubicBezTo>
                        <a:pt x="1514875" y="1970399"/>
                        <a:pt x="1754657" y="1830495"/>
                        <a:pt x="1913573" y="1558042"/>
                      </a:cubicBezTo>
                      <a:lnTo>
                        <a:pt x="2652894" y="723243"/>
                      </a:lnTo>
                      <a:lnTo>
                        <a:pt x="2491588" y="529676"/>
                      </a:lnTo>
                      <a:lnTo>
                        <a:pt x="2724646" y="254241"/>
                      </a:lnTo>
                      <a:lnTo>
                        <a:pt x="2976267" y="398069"/>
                      </a:lnTo>
                      <a:cubicBezTo>
                        <a:pt x="3065117" y="341156"/>
                        <a:pt x="3162081" y="298045"/>
                        <a:pt x="3263856" y="270205"/>
                      </a:cubicBezTo>
                      <a:lnTo>
                        <a:pt x="3317881" y="38"/>
                      </a:lnTo>
                      <a:lnTo>
                        <a:pt x="3784006" y="38"/>
                      </a:lnTo>
                      <a:lnTo>
                        <a:pt x="3801780" y="266738"/>
                      </a:lnTo>
                      <a:cubicBezTo>
                        <a:pt x="3915747" y="295896"/>
                        <a:pt x="4023979" y="344101"/>
                        <a:pt x="4121887" y="409318"/>
                      </a:cubicBezTo>
                      <a:lnTo>
                        <a:pt x="4356059" y="275501"/>
                      </a:lnTo>
                      <a:lnTo>
                        <a:pt x="4589145" y="550869"/>
                      </a:lnTo>
                      <a:lnTo>
                        <a:pt x="4436526" y="737407"/>
                      </a:lnTo>
                      <a:cubicBezTo>
                        <a:pt x="4482646" y="813025"/>
                        <a:pt x="4518946" y="894207"/>
                        <a:pt x="4544559" y="978999"/>
                      </a:cubicBezTo>
                      <a:close/>
                    </a:path>
                  </a:pathLst>
                </a:custGeom>
                <a:solidFill>
                  <a:srgbClr val="0C32A4"/>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25" name="Freeform: Shape 24">
                  <a:extLst>
                    <a:ext uri="{FF2B5EF4-FFF2-40B4-BE49-F238E27FC236}">
                      <a16:creationId xmlns:a16="http://schemas.microsoft.com/office/drawing/2014/main" id="{5629E50D-5D59-FBD5-D593-89268B37AF02}"/>
                    </a:ext>
                  </a:extLst>
                </p:cNvPr>
                <p:cNvSpPr/>
                <p:nvPr/>
              </p:nvSpPr>
              <p:spPr>
                <a:xfrm>
                  <a:off x="4458436" y="4507136"/>
                  <a:ext cx="815066" cy="997470"/>
                </a:xfrm>
                <a:custGeom>
                  <a:avLst/>
                  <a:gdLst>
                    <a:gd name="connsiteX0" fmla="*/ 635723 w 890099"/>
                    <a:gd name="connsiteY0" fmla="*/ 812844 h 1089298"/>
                    <a:gd name="connsiteX1" fmla="*/ 635723 w 890099"/>
                    <a:gd name="connsiteY1" fmla="*/ 1089298 h 1089298"/>
                    <a:gd name="connsiteX2" fmla="*/ 296728 w 890099"/>
                    <a:gd name="connsiteY2" fmla="*/ 1089298 h 1089298"/>
                    <a:gd name="connsiteX3" fmla="*/ 296728 w 890099"/>
                    <a:gd name="connsiteY3" fmla="*/ 830380 h 1089298"/>
                    <a:gd name="connsiteX4" fmla="*/ 25465 w 890099"/>
                    <a:gd name="connsiteY4" fmla="*/ 263176 h 1089298"/>
                    <a:gd name="connsiteX5" fmla="*/ 275563 w 890099"/>
                    <a:gd name="connsiteY5" fmla="*/ 0 h 1089298"/>
                    <a:gd name="connsiteX6" fmla="*/ 275563 w 890099"/>
                    <a:gd name="connsiteY6" fmla="*/ 432502 h 1089298"/>
                    <a:gd name="connsiteX7" fmla="*/ 466254 w 890099"/>
                    <a:gd name="connsiteY7" fmla="*/ 538439 h 1089298"/>
                    <a:gd name="connsiteX8" fmla="*/ 635799 w 890099"/>
                    <a:gd name="connsiteY8" fmla="*/ 432502 h 1089298"/>
                    <a:gd name="connsiteX9" fmla="*/ 635799 w 890099"/>
                    <a:gd name="connsiteY9" fmla="*/ 9773 h 1089298"/>
                    <a:gd name="connsiteX10" fmla="*/ 847301 w 890099"/>
                    <a:gd name="connsiteY10" fmla="*/ 601304 h 1089298"/>
                    <a:gd name="connsiteX11" fmla="*/ 635723 w 890099"/>
                    <a:gd name="connsiteY11" fmla="*/ 812844 h 10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099" h="1089298">
                      <a:moveTo>
                        <a:pt x="635723" y="812844"/>
                      </a:moveTo>
                      <a:lnTo>
                        <a:pt x="635723" y="1089298"/>
                      </a:lnTo>
                      <a:lnTo>
                        <a:pt x="296728" y="1089298"/>
                      </a:lnTo>
                      <a:lnTo>
                        <a:pt x="296728" y="830380"/>
                      </a:lnTo>
                      <a:cubicBezTo>
                        <a:pt x="65194" y="748655"/>
                        <a:pt x="-56250" y="494709"/>
                        <a:pt x="25465" y="263176"/>
                      </a:cubicBezTo>
                      <a:cubicBezTo>
                        <a:pt x="67585" y="143856"/>
                        <a:pt x="158549" y="48139"/>
                        <a:pt x="275563" y="0"/>
                      </a:cubicBezTo>
                      <a:lnTo>
                        <a:pt x="275563" y="432502"/>
                      </a:lnTo>
                      <a:lnTo>
                        <a:pt x="466254" y="538439"/>
                      </a:lnTo>
                      <a:lnTo>
                        <a:pt x="635799" y="432502"/>
                      </a:lnTo>
                      <a:lnTo>
                        <a:pt x="635799" y="9773"/>
                      </a:lnTo>
                      <a:cubicBezTo>
                        <a:pt x="857550" y="114710"/>
                        <a:pt x="952248" y="379552"/>
                        <a:pt x="847301" y="601304"/>
                      </a:cubicBezTo>
                      <a:cubicBezTo>
                        <a:pt x="803363" y="694163"/>
                        <a:pt x="728591" y="768915"/>
                        <a:pt x="635723" y="812844"/>
                      </a:cubicBezTo>
                      <a:close/>
                    </a:path>
                  </a:pathLst>
                </a:custGeom>
                <a:solidFill>
                  <a:schemeClr val="tx1">
                    <a:lumMod val="60000"/>
                    <a:lumOff val="40000"/>
                  </a:schemeClr>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mj-lt"/>
                  </a:endParaRPr>
                </a:p>
              </p:txBody>
            </p:sp>
          </p:grpSp>
        </p:grpSp>
        <p:cxnSp>
          <p:nvCxnSpPr>
            <p:cNvPr id="12" name="Straight Connector 11">
              <a:extLst>
                <a:ext uri="{FF2B5EF4-FFF2-40B4-BE49-F238E27FC236}">
                  <a16:creationId xmlns:a16="http://schemas.microsoft.com/office/drawing/2014/main" id="{B67D57BF-C33D-443F-D241-5817A2544023}"/>
                </a:ext>
              </a:extLst>
            </p:cNvPr>
            <p:cNvCxnSpPr/>
            <p:nvPr/>
          </p:nvCxnSpPr>
          <p:spPr>
            <a:xfrm>
              <a:off x="3057259" y="3095213"/>
              <a:ext cx="0" cy="891047"/>
            </a:xfrm>
            <a:prstGeom prst="line">
              <a:avLst/>
            </a:prstGeom>
            <a:noFill/>
            <a:ln w="6350" cap="flat" cmpd="sng" algn="ctr">
              <a:solidFill>
                <a:schemeClr val="bg2">
                  <a:lumMod val="50000"/>
                  <a:lumOff val="50000"/>
                </a:schemeClr>
              </a:solidFill>
              <a:prstDash val="solid"/>
              <a:miter lim="800000"/>
            </a:ln>
            <a:effectLst/>
          </p:spPr>
        </p:cxnSp>
      </p:grpSp>
    </p:spTree>
    <p:extLst>
      <p:ext uri="{BB962C8B-B14F-4D97-AF65-F5344CB8AC3E}">
        <p14:creationId xmlns:p14="http://schemas.microsoft.com/office/powerpoint/2010/main" val="1714324915"/>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p:cNvSpPr>
            <a:spLocks noGrp="1"/>
          </p:cNvSpPr>
          <p:nvPr>
            <p:ph type="title"/>
          </p:nvPr>
        </p:nvSpPr>
        <p:spPr>
          <a:xfrm>
            <a:off x="381000" y="342902"/>
            <a:ext cx="9802368" cy="443199"/>
          </a:xfrm>
          <a:prstGeom prst="rect">
            <a:avLst/>
          </a:prstGeom>
        </p:spPr>
        <p:txBody>
          <a:bodyPr wrap="square" lIns="0" tIns="0" rIns="0" bIns="0">
            <a:spAutoFit/>
          </a:bodyPr>
          <a:lstStyle>
            <a:lvl1pPr>
              <a:defRPr lang="en-US" sz="3200" dirty="0">
                <a:solidFill>
                  <a:schemeClr val="bg1"/>
                </a:solidFill>
                <a:latin typeface="+mj-lt"/>
              </a:defRPr>
            </a:lvl1pPr>
          </a:lstStyle>
          <a:p>
            <a:pPr lvl="0"/>
            <a:r>
              <a:rPr lang="en-US"/>
              <a:t>Click to edit Master title style</a:t>
            </a:r>
          </a:p>
        </p:txBody>
      </p:sp>
      <p:sp>
        <p:nvSpPr>
          <p:cNvPr id="10" name="Content Placeholder 9"/>
          <p:cNvSpPr>
            <a:spLocks noGrp="1"/>
          </p:cNvSpPr>
          <p:nvPr>
            <p:ph sz="quarter" idx="10"/>
          </p:nvPr>
        </p:nvSpPr>
        <p:spPr>
          <a:xfrm>
            <a:off x="381000" y="1600200"/>
            <a:ext cx="5486400" cy="4572000"/>
          </a:xfrm>
          <a:prstGeom prst="rect">
            <a:avLst/>
          </a:prstGeom>
        </p:spPr>
        <p:txBody>
          <a:bodyPr lIns="0" tIns="0" rIns="0" bIns="0"/>
          <a:lstStyle>
            <a:lvl1pPr>
              <a:lnSpc>
                <a:spcPct val="100000"/>
              </a:lnSpc>
              <a:spcBef>
                <a:spcPts val="1200"/>
              </a:spcBef>
              <a:buClr>
                <a:srgbClr val="808080"/>
              </a:buClr>
              <a:defRPr sz="2400">
                <a:solidFill>
                  <a:schemeClr val="bg2"/>
                </a:solidFill>
              </a:defRPr>
            </a:lvl1pPr>
            <a:lvl2pPr marL="685750" indent="-228584">
              <a:lnSpc>
                <a:spcPct val="100000"/>
              </a:lnSpc>
              <a:spcBef>
                <a:spcPts val="600"/>
              </a:spcBef>
              <a:buClr>
                <a:srgbClr val="808080"/>
              </a:buClr>
              <a:buFont typeface="Arial" panose="020B0604020202020204" pitchFamily="34" charset="0"/>
              <a:buChar char="–"/>
              <a:defRPr sz="1800">
                <a:solidFill>
                  <a:schemeClr val="bg2"/>
                </a:solidFill>
              </a:defRPr>
            </a:lvl2pPr>
            <a:lvl3pPr marL="1142914" indent="-228584">
              <a:lnSpc>
                <a:spcPct val="100000"/>
              </a:lnSpc>
              <a:spcBef>
                <a:spcPts val="600"/>
              </a:spcBef>
              <a:buClr>
                <a:srgbClr val="808080"/>
              </a:buClr>
              <a:buFont typeface="Wingdings" panose="05000000000000000000" pitchFamily="2" charset="2"/>
              <a:buChar char="§"/>
              <a:defRPr sz="1400">
                <a:solidFill>
                  <a:schemeClr val="bg2"/>
                </a:solidFill>
              </a:defRPr>
            </a:lvl3pPr>
            <a:lvl4pPr marL="1600080" indent="-228584">
              <a:buClr>
                <a:srgbClr val="808080"/>
              </a:buClr>
              <a:buFont typeface="Arial" panose="020B0604020202020204" pitchFamily="34" charset="0"/>
              <a:buChar char="–"/>
              <a:defRPr sz="1867">
                <a:solidFill>
                  <a:schemeClr val="bg2"/>
                </a:solidFill>
              </a:defRPr>
            </a:lvl4pPr>
            <a:lvl5pPr marL="2057247" indent="-228584">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1" name="Content Placeholder 9"/>
          <p:cNvSpPr>
            <a:spLocks noGrp="1"/>
          </p:cNvSpPr>
          <p:nvPr>
            <p:ph sz="quarter" idx="11"/>
          </p:nvPr>
        </p:nvSpPr>
        <p:spPr>
          <a:xfrm>
            <a:off x="6324600" y="1600200"/>
            <a:ext cx="5486400" cy="4572000"/>
          </a:xfrm>
          <a:prstGeom prst="rect">
            <a:avLst/>
          </a:prstGeom>
        </p:spPr>
        <p:txBody>
          <a:bodyPr lIns="0" tIns="0" rIns="0" bIns="0"/>
          <a:lstStyle>
            <a:lvl1pPr>
              <a:lnSpc>
                <a:spcPct val="100000"/>
              </a:lnSpc>
              <a:spcBef>
                <a:spcPts val="1200"/>
              </a:spcBef>
              <a:buClr>
                <a:srgbClr val="808080"/>
              </a:buClr>
              <a:defRPr sz="2400">
                <a:solidFill>
                  <a:schemeClr val="bg2"/>
                </a:solidFill>
              </a:defRPr>
            </a:lvl1pPr>
            <a:lvl2pPr marL="685750" indent="-228584">
              <a:lnSpc>
                <a:spcPct val="100000"/>
              </a:lnSpc>
              <a:spcBef>
                <a:spcPts val="600"/>
              </a:spcBef>
              <a:buClr>
                <a:srgbClr val="808080"/>
              </a:buClr>
              <a:buFont typeface="Arial" panose="020B0604020202020204" pitchFamily="34" charset="0"/>
              <a:buChar char="–"/>
              <a:defRPr sz="1800">
                <a:solidFill>
                  <a:schemeClr val="bg2"/>
                </a:solidFill>
              </a:defRPr>
            </a:lvl2pPr>
            <a:lvl3pPr marL="1142914" indent="-228584">
              <a:lnSpc>
                <a:spcPct val="100000"/>
              </a:lnSpc>
              <a:spcBef>
                <a:spcPts val="600"/>
              </a:spcBef>
              <a:buClr>
                <a:srgbClr val="808080"/>
              </a:buClr>
              <a:buFont typeface="Wingdings" panose="05000000000000000000" pitchFamily="2" charset="2"/>
              <a:buChar char="§"/>
              <a:defRPr sz="1400">
                <a:solidFill>
                  <a:schemeClr val="bg2"/>
                </a:solidFill>
              </a:defRPr>
            </a:lvl3pPr>
            <a:lvl4pPr marL="1600080" indent="-228584">
              <a:buClr>
                <a:srgbClr val="808080"/>
              </a:buClr>
              <a:buFont typeface="Arial" panose="020B0604020202020204" pitchFamily="34" charset="0"/>
              <a:buChar char="–"/>
              <a:defRPr sz="1867">
                <a:solidFill>
                  <a:schemeClr val="bg2"/>
                </a:solidFill>
              </a:defRPr>
            </a:lvl4pPr>
            <a:lvl5pPr marL="2057247" indent="-228584">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grpSp>
        <p:nvGrpSpPr>
          <p:cNvPr id="8" name="Group 7">
            <a:extLst>
              <a:ext uri="{FF2B5EF4-FFF2-40B4-BE49-F238E27FC236}">
                <a16:creationId xmlns:a16="http://schemas.microsoft.com/office/drawing/2014/main" id="{BC3CF583-2386-6E65-6869-EB62258F2803}"/>
              </a:ext>
            </a:extLst>
          </p:cNvPr>
          <p:cNvGrpSpPr/>
          <p:nvPr userDrawn="1"/>
        </p:nvGrpSpPr>
        <p:grpSpPr>
          <a:xfrm>
            <a:off x="10423676" y="133613"/>
            <a:ext cx="2097656" cy="400110"/>
            <a:chOff x="1203876" y="2963952"/>
            <a:chExt cx="5502369" cy="1112452"/>
          </a:xfrm>
        </p:grpSpPr>
        <p:grpSp>
          <p:nvGrpSpPr>
            <p:cNvPr id="9" name="Group 8">
              <a:extLst>
                <a:ext uri="{FF2B5EF4-FFF2-40B4-BE49-F238E27FC236}">
                  <a16:creationId xmlns:a16="http://schemas.microsoft.com/office/drawing/2014/main" id="{09B26AFB-E80D-6FFC-3070-E96A1050E6C4}"/>
                </a:ext>
              </a:extLst>
            </p:cNvPr>
            <p:cNvGrpSpPr/>
            <p:nvPr/>
          </p:nvGrpSpPr>
          <p:grpSpPr>
            <a:xfrm>
              <a:off x="1203876" y="2963952"/>
              <a:ext cx="5502369" cy="1112452"/>
              <a:chOff x="1206611" y="2963952"/>
              <a:chExt cx="5502369" cy="1112452"/>
            </a:xfrm>
          </p:grpSpPr>
          <p:sp>
            <p:nvSpPr>
              <p:cNvPr id="13" name="TextBox 12">
                <a:extLst>
                  <a:ext uri="{FF2B5EF4-FFF2-40B4-BE49-F238E27FC236}">
                    <a16:creationId xmlns:a16="http://schemas.microsoft.com/office/drawing/2014/main" id="{5E41867A-C36F-1A68-8D8B-961320D91AB4}"/>
                  </a:ext>
                </a:extLst>
              </p:cNvPr>
              <p:cNvSpPr txBox="1"/>
              <p:nvPr/>
            </p:nvSpPr>
            <p:spPr>
              <a:xfrm>
                <a:off x="3129949" y="2963952"/>
                <a:ext cx="3579031" cy="1112452"/>
              </a:xfrm>
              <a:prstGeom prst="rect">
                <a:avLst/>
              </a:prstGeom>
              <a:noFill/>
            </p:spPr>
            <p:txBody>
              <a:bodyPr wrap="square" rtlCol="0">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schemeClr val="bg2">
                        <a:lumMod val="50000"/>
                        <a:lumOff val="50000"/>
                      </a:schemeClr>
                    </a:solidFill>
                    <a:effectLst/>
                    <a:uLnTx/>
                    <a:uFillTx/>
                    <a:latin typeface="+mj-lt"/>
                    <a:ea typeface="Roboto" panose="02000000000000000000" pitchFamily="2" charset="0"/>
                    <a:cs typeface="Roboto" panose="02000000000000000000" pitchFamily="2" charset="0"/>
                  </a:rPr>
                  <a:t>CHANGE </a:t>
                </a:r>
              </a:p>
              <a:p>
                <a:pPr marL="0" marR="0" lvl="0" indent="0" defTabSz="914377"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schemeClr val="bg2">
                        <a:lumMod val="50000"/>
                        <a:lumOff val="50000"/>
                      </a:schemeClr>
                    </a:solidFill>
                    <a:effectLst/>
                    <a:uLnTx/>
                    <a:uFillTx/>
                    <a:latin typeface="+mj-lt"/>
                    <a:ea typeface="Roboto" panose="02000000000000000000" pitchFamily="2" charset="0"/>
                    <a:cs typeface="Roboto" panose="02000000000000000000" pitchFamily="2" charset="0"/>
                  </a:rPr>
                  <a:t>EXCELLENCE</a:t>
                </a:r>
              </a:p>
            </p:txBody>
          </p:sp>
          <p:grpSp>
            <p:nvGrpSpPr>
              <p:cNvPr id="14" name="Group 13">
                <a:extLst>
                  <a:ext uri="{FF2B5EF4-FFF2-40B4-BE49-F238E27FC236}">
                    <a16:creationId xmlns:a16="http://schemas.microsoft.com/office/drawing/2014/main" id="{5116ACA4-E205-75A0-8BB2-FC52F7D8EB43}"/>
                  </a:ext>
                </a:extLst>
              </p:cNvPr>
              <p:cNvGrpSpPr/>
              <p:nvPr/>
            </p:nvGrpSpPr>
            <p:grpSpPr>
              <a:xfrm>
                <a:off x="1206611" y="3098347"/>
                <a:ext cx="1583375" cy="849246"/>
                <a:chOff x="1333237" y="3696505"/>
                <a:chExt cx="4779797" cy="2563653"/>
              </a:xfrm>
            </p:grpSpPr>
            <p:sp>
              <p:nvSpPr>
                <p:cNvPr id="20" name="Freeform: Shape 19">
                  <a:extLst>
                    <a:ext uri="{FF2B5EF4-FFF2-40B4-BE49-F238E27FC236}">
                      <a16:creationId xmlns:a16="http://schemas.microsoft.com/office/drawing/2014/main" id="{01F4B81A-B49C-E0B4-CA2F-D049D875F8AD}"/>
                    </a:ext>
                  </a:extLst>
                </p:cNvPr>
                <p:cNvSpPr/>
                <p:nvPr/>
              </p:nvSpPr>
              <p:spPr>
                <a:xfrm>
                  <a:off x="2117699" y="4519715"/>
                  <a:ext cx="474938" cy="474899"/>
                </a:xfrm>
                <a:custGeom>
                  <a:avLst/>
                  <a:gdLst>
                    <a:gd name="connsiteX0" fmla="*/ 405251 w 474938"/>
                    <a:gd name="connsiteY0" fmla="*/ 405225 h 474898"/>
                    <a:gd name="connsiteX1" fmla="*/ 69694 w 474938"/>
                    <a:gd name="connsiteY1" fmla="*/ 405577 h 474898"/>
                    <a:gd name="connsiteX2" fmla="*/ 505 w 474938"/>
                    <a:gd name="connsiteY2" fmla="*/ 252825 h 474898"/>
                    <a:gd name="connsiteX3" fmla="*/ 114 w 474938"/>
                    <a:gd name="connsiteY3" fmla="*/ 252825 h 474898"/>
                    <a:gd name="connsiteX4" fmla="*/ 114 w 474938"/>
                    <a:gd name="connsiteY4" fmla="*/ 244614 h 474898"/>
                    <a:gd name="connsiteX5" fmla="*/ 114 w 474938"/>
                    <a:gd name="connsiteY5" fmla="*/ 229831 h 474898"/>
                    <a:gd name="connsiteX6" fmla="*/ 114 w 474938"/>
                    <a:gd name="connsiteY6" fmla="*/ 393 h 474898"/>
                    <a:gd name="connsiteX7" fmla="*/ 223523 w 474938"/>
                    <a:gd name="connsiteY7" fmla="*/ 393 h 474898"/>
                    <a:gd name="connsiteX8" fmla="*/ 251060 w 474938"/>
                    <a:gd name="connsiteY8" fmla="*/ 393 h 474898"/>
                    <a:gd name="connsiteX9" fmla="*/ 252594 w 474938"/>
                    <a:gd name="connsiteY9" fmla="*/ 393 h 474898"/>
                    <a:gd name="connsiteX10" fmla="*/ 252594 w 474938"/>
                    <a:gd name="connsiteY10" fmla="*/ 469 h 474898"/>
                    <a:gd name="connsiteX11" fmla="*/ 474459 w 474938"/>
                    <a:gd name="connsiteY11" fmla="*/ 252196 h 474898"/>
                    <a:gd name="connsiteX12" fmla="*/ 405251 w 474938"/>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8" h="474898">
                      <a:moveTo>
                        <a:pt x="405251" y="405225"/>
                      </a:moveTo>
                      <a:cubicBezTo>
                        <a:pt x="312687" y="497988"/>
                        <a:pt x="162449" y="498141"/>
                        <a:pt x="69694" y="405577"/>
                      </a:cubicBezTo>
                      <a:cubicBezTo>
                        <a:pt x="28804" y="364781"/>
                        <a:pt x="4210" y="310470"/>
                        <a:pt x="505" y="252825"/>
                      </a:cubicBezTo>
                      <a:lnTo>
                        <a:pt x="114" y="252825"/>
                      </a:lnTo>
                      <a:lnTo>
                        <a:pt x="114" y="244614"/>
                      </a:lnTo>
                      <a:cubicBezTo>
                        <a:pt x="-38" y="239680"/>
                        <a:pt x="-38" y="234765"/>
                        <a:pt x="114" y="229831"/>
                      </a:cubicBezTo>
                      <a:lnTo>
                        <a:pt x="114" y="393"/>
                      </a:lnTo>
                      <a:lnTo>
                        <a:pt x="223523" y="393"/>
                      </a:lnTo>
                      <a:cubicBezTo>
                        <a:pt x="232696" y="-131"/>
                        <a:pt x="241887" y="-131"/>
                        <a:pt x="251060" y="393"/>
                      </a:cubicBezTo>
                      <a:lnTo>
                        <a:pt x="252594" y="393"/>
                      </a:lnTo>
                      <a:lnTo>
                        <a:pt x="252594" y="469"/>
                      </a:lnTo>
                      <a:cubicBezTo>
                        <a:pt x="383372" y="8718"/>
                        <a:pt x="482708" y="121418"/>
                        <a:pt x="474459" y="252196"/>
                      </a:cubicBezTo>
                      <a:cubicBezTo>
                        <a:pt x="470821" y="309936"/>
                        <a:pt x="446208" y="364362"/>
                        <a:pt x="405251" y="405225"/>
                      </a:cubicBezTo>
                      <a:close/>
                    </a:path>
                  </a:pathLst>
                </a:custGeom>
                <a:solidFill>
                  <a:srgbClr val="4472C4"/>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21" name="Freeform: Shape 20">
                  <a:extLst>
                    <a:ext uri="{FF2B5EF4-FFF2-40B4-BE49-F238E27FC236}">
                      <a16:creationId xmlns:a16="http://schemas.microsoft.com/office/drawing/2014/main" id="{CC03ED05-F20A-ABE0-F852-69602824AFA0}"/>
                    </a:ext>
                  </a:extLst>
                </p:cNvPr>
                <p:cNvSpPr/>
                <p:nvPr/>
              </p:nvSpPr>
              <p:spPr>
                <a:xfrm>
                  <a:off x="2588477" y="4519715"/>
                  <a:ext cx="474938" cy="474899"/>
                </a:xfrm>
                <a:custGeom>
                  <a:avLst/>
                  <a:gdLst>
                    <a:gd name="connsiteX0" fmla="*/ 69687 w 474937"/>
                    <a:gd name="connsiteY0" fmla="*/ 405225 h 474898"/>
                    <a:gd name="connsiteX1" fmla="*/ 405244 w 474937"/>
                    <a:gd name="connsiteY1" fmla="*/ 405577 h 474898"/>
                    <a:gd name="connsiteX2" fmla="*/ 474433 w 474937"/>
                    <a:gd name="connsiteY2" fmla="*/ 252825 h 474898"/>
                    <a:gd name="connsiteX3" fmla="*/ 474824 w 474937"/>
                    <a:gd name="connsiteY3" fmla="*/ 252825 h 474898"/>
                    <a:gd name="connsiteX4" fmla="*/ 474824 w 474937"/>
                    <a:gd name="connsiteY4" fmla="*/ 244614 h 474898"/>
                    <a:gd name="connsiteX5" fmla="*/ 474824 w 474937"/>
                    <a:gd name="connsiteY5" fmla="*/ 229831 h 474898"/>
                    <a:gd name="connsiteX6" fmla="*/ 474824 w 474937"/>
                    <a:gd name="connsiteY6" fmla="*/ 393 h 474898"/>
                    <a:gd name="connsiteX7" fmla="*/ 251415 w 474937"/>
                    <a:gd name="connsiteY7" fmla="*/ 393 h 474898"/>
                    <a:gd name="connsiteX8" fmla="*/ 223869 w 474937"/>
                    <a:gd name="connsiteY8" fmla="*/ 393 h 474898"/>
                    <a:gd name="connsiteX9" fmla="*/ 222345 w 474937"/>
                    <a:gd name="connsiteY9" fmla="*/ 393 h 474898"/>
                    <a:gd name="connsiteX10" fmla="*/ 222345 w 474937"/>
                    <a:gd name="connsiteY10" fmla="*/ 469 h 474898"/>
                    <a:gd name="connsiteX11" fmla="*/ 479 w 474937"/>
                    <a:gd name="connsiteY11" fmla="*/ 252196 h 474898"/>
                    <a:gd name="connsiteX12" fmla="*/ 69687 w 474937"/>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7" h="474898">
                      <a:moveTo>
                        <a:pt x="69687" y="405225"/>
                      </a:moveTo>
                      <a:cubicBezTo>
                        <a:pt x="162251" y="497988"/>
                        <a:pt x="312489" y="498141"/>
                        <a:pt x="405244" y="405577"/>
                      </a:cubicBezTo>
                      <a:cubicBezTo>
                        <a:pt x="446134" y="364781"/>
                        <a:pt x="470728" y="310470"/>
                        <a:pt x="474433" y="252825"/>
                      </a:cubicBezTo>
                      <a:lnTo>
                        <a:pt x="474824" y="252825"/>
                      </a:lnTo>
                      <a:lnTo>
                        <a:pt x="474824" y="244614"/>
                      </a:lnTo>
                      <a:cubicBezTo>
                        <a:pt x="474976" y="239680"/>
                        <a:pt x="474976" y="234765"/>
                        <a:pt x="474824" y="229831"/>
                      </a:cubicBezTo>
                      <a:lnTo>
                        <a:pt x="474824" y="393"/>
                      </a:lnTo>
                      <a:lnTo>
                        <a:pt x="251415" y="393"/>
                      </a:lnTo>
                      <a:cubicBezTo>
                        <a:pt x="242242" y="-131"/>
                        <a:pt x="233041" y="-131"/>
                        <a:pt x="223869" y="393"/>
                      </a:cubicBezTo>
                      <a:lnTo>
                        <a:pt x="222345" y="393"/>
                      </a:lnTo>
                      <a:lnTo>
                        <a:pt x="222345" y="469"/>
                      </a:lnTo>
                      <a:cubicBezTo>
                        <a:pt x="91566" y="8718"/>
                        <a:pt x="-7770" y="121418"/>
                        <a:pt x="479" y="252196"/>
                      </a:cubicBezTo>
                      <a:cubicBezTo>
                        <a:pt x="4117" y="309936"/>
                        <a:pt x="28730" y="364362"/>
                        <a:pt x="69687" y="405225"/>
                      </a:cubicBezTo>
                      <a:close/>
                    </a:path>
                  </a:pathLst>
                </a:custGeom>
                <a:solidFill>
                  <a:srgbClr val="70AD47"/>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22" name="Freeform: Shape 21">
                  <a:extLst>
                    <a:ext uri="{FF2B5EF4-FFF2-40B4-BE49-F238E27FC236}">
                      <a16:creationId xmlns:a16="http://schemas.microsoft.com/office/drawing/2014/main" id="{68D8FED1-55DD-982D-C316-C3B5FF5FABC2}"/>
                    </a:ext>
                  </a:extLst>
                </p:cNvPr>
                <p:cNvSpPr/>
                <p:nvPr/>
              </p:nvSpPr>
              <p:spPr>
                <a:xfrm>
                  <a:off x="2117699" y="4969903"/>
                  <a:ext cx="474902" cy="474911"/>
                </a:xfrm>
                <a:custGeom>
                  <a:avLst/>
                  <a:gdLst>
                    <a:gd name="connsiteX0" fmla="*/ 405251 w 474902"/>
                    <a:gd name="connsiteY0" fmla="*/ 69679 h 474910"/>
                    <a:gd name="connsiteX1" fmla="*/ 69694 w 474902"/>
                    <a:gd name="connsiteY1" fmla="*/ 69317 h 474910"/>
                    <a:gd name="connsiteX2" fmla="*/ 505 w 474902"/>
                    <a:gd name="connsiteY2" fmla="*/ 222031 h 474910"/>
                    <a:gd name="connsiteX3" fmla="*/ 114 w 474902"/>
                    <a:gd name="connsiteY3" fmla="*/ 222031 h 474910"/>
                    <a:gd name="connsiteX4" fmla="*/ 114 w 474902"/>
                    <a:gd name="connsiteY4" fmla="*/ 230242 h 474910"/>
                    <a:gd name="connsiteX5" fmla="*/ 114 w 474902"/>
                    <a:gd name="connsiteY5" fmla="*/ 245025 h 474910"/>
                    <a:gd name="connsiteX6" fmla="*/ 114 w 474902"/>
                    <a:gd name="connsiteY6" fmla="*/ 474511 h 474910"/>
                    <a:gd name="connsiteX7" fmla="*/ 223523 w 474902"/>
                    <a:gd name="connsiteY7" fmla="*/ 474511 h 474910"/>
                    <a:gd name="connsiteX8" fmla="*/ 251060 w 474902"/>
                    <a:gd name="connsiteY8" fmla="*/ 474511 h 474910"/>
                    <a:gd name="connsiteX9" fmla="*/ 252594 w 474902"/>
                    <a:gd name="connsiteY9" fmla="*/ 474511 h 474910"/>
                    <a:gd name="connsiteX10" fmla="*/ 252594 w 474902"/>
                    <a:gd name="connsiteY10" fmla="*/ 474396 h 474910"/>
                    <a:gd name="connsiteX11" fmla="*/ 474421 w 474902"/>
                    <a:gd name="connsiteY11" fmla="*/ 222632 h 474910"/>
                    <a:gd name="connsiteX12" fmla="*/ 4052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405251" y="69679"/>
                      </a:moveTo>
                      <a:cubicBezTo>
                        <a:pt x="312687" y="-23085"/>
                        <a:pt x="162449" y="-23247"/>
                        <a:pt x="69694" y="69317"/>
                      </a:cubicBezTo>
                      <a:cubicBezTo>
                        <a:pt x="28813" y="110113"/>
                        <a:pt x="4220" y="164405"/>
                        <a:pt x="505" y="222031"/>
                      </a:cubicBezTo>
                      <a:lnTo>
                        <a:pt x="114" y="222031"/>
                      </a:lnTo>
                      <a:lnTo>
                        <a:pt x="114" y="230242"/>
                      </a:lnTo>
                      <a:cubicBezTo>
                        <a:pt x="-38" y="235176"/>
                        <a:pt x="-38" y="240100"/>
                        <a:pt x="114" y="245025"/>
                      </a:cubicBezTo>
                      <a:lnTo>
                        <a:pt x="114" y="474511"/>
                      </a:lnTo>
                      <a:lnTo>
                        <a:pt x="223523" y="474511"/>
                      </a:lnTo>
                      <a:cubicBezTo>
                        <a:pt x="232696" y="475044"/>
                        <a:pt x="241887" y="475044"/>
                        <a:pt x="251060" y="474511"/>
                      </a:cubicBezTo>
                      <a:lnTo>
                        <a:pt x="252594" y="474511"/>
                      </a:lnTo>
                      <a:lnTo>
                        <a:pt x="252594" y="474396"/>
                      </a:lnTo>
                      <a:cubicBezTo>
                        <a:pt x="383372" y="466129"/>
                        <a:pt x="482689" y="353410"/>
                        <a:pt x="474421" y="222632"/>
                      </a:cubicBezTo>
                      <a:cubicBezTo>
                        <a:pt x="470773" y="164919"/>
                        <a:pt x="446180" y="110532"/>
                        <a:pt x="405251" y="69679"/>
                      </a:cubicBezTo>
                      <a:close/>
                    </a:path>
                  </a:pathLst>
                </a:custGeom>
                <a:solidFill>
                  <a:srgbClr val="7F7F7F"/>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23" name="Freeform: Shape 22">
                  <a:extLst>
                    <a:ext uri="{FF2B5EF4-FFF2-40B4-BE49-F238E27FC236}">
                      <a16:creationId xmlns:a16="http://schemas.microsoft.com/office/drawing/2014/main" id="{4A588CFD-9C82-3FF3-EF1D-26EE23C30269}"/>
                    </a:ext>
                  </a:extLst>
                </p:cNvPr>
                <p:cNvSpPr/>
                <p:nvPr/>
              </p:nvSpPr>
              <p:spPr>
                <a:xfrm>
                  <a:off x="2588513" y="4969903"/>
                  <a:ext cx="474902" cy="474911"/>
                </a:xfrm>
                <a:custGeom>
                  <a:avLst/>
                  <a:gdLst>
                    <a:gd name="connsiteX0" fmla="*/ 69651 w 474902"/>
                    <a:gd name="connsiteY0" fmla="*/ 69679 h 474910"/>
                    <a:gd name="connsiteX1" fmla="*/ 405208 w 474902"/>
                    <a:gd name="connsiteY1" fmla="*/ 69317 h 474910"/>
                    <a:gd name="connsiteX2" fmla="*/ 474397 w 474902"/>
                    <a:gd name="connsiteY2" fmla="*/ 222031 h 474910"/>
                    <a:gd name="connsiteX3" fmla="*/ 474788 w 474902"/>
                    <a:gd name="connsiteY3" fmla="*/ 222031 h 474910"/>
                    <a:gd name="connsiteX4" fmla="*/ 474788 w 474902"/>
                    <a:gd name="connsiteY4" fmla="*/ 230242 h 474910"/>
                    <a:gd name="connsiteX5" fmla="*/ 474788 w 474902"/>
                    <a:gd name="connsiteY5" fmla="*/ 245025 h 474910"/>
                    <a:gd name="connsiteX6" fmla="*/ 474788 w 474902"/>
                    <a:gd name="connsiteY6" fmla="*/ 474511 h 474910"/>
                    <a:gd name="connsiteX7" fmla="*/ 251379 w 474902"/>
                    <a:gd name="connsiteY7" fmla="*/ 474511 h 474910"/>
                    <a:gd name="connsiteX8" fmla="*/ 223833 w 474902"/>
                    <a:gd name="connsiteY8" fmla="*/ 474511 h 474910"/>
                    <a:gd name="connsiteX9" fmla="*/ 222309 w 474902"/>
                    <a:gd name="connsiteY9" fmla="*/ 474511 h 474910"/>
                    <a:gd name="connsiteX10" fmla="*/ 222309 w 474902"/>
                    <a:gd name="connsiteY10" fmla="*/ 474396 h 474910"/>
                    <a:gd name="connsiteX11" fmla="*/ 481 w 474902"/>
                    <a:gd name="connsiteY11" fmla="*/ 222632 h 474910"/>
                    <a:gd name="connsiteX12" fmla="*/ 696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69651" y="69679"/>
                      </a:moveTo>
                      <a:cubicBezTo>
                        <a:pt x="162215" y="-23085"/>
                        <a:pt x="312453" y="-23247"/>
                        <a:pt x="405208" y="69317"/>
                      </a:cubicBezTo>
                      <a:cubicBezTo>
                        <a:pt x="446089" y="110113"/>
                        <a:pt x="470683" y="164405"/>
                        <a:pt x="474397" y="222031"/>
                      </a:cubicBezTo>
                      <a:lnTo>
                        <a:pt x="474788" y="222031"/>
                      </a:lnTo>
                      <a:lnTo>
                        <a:pt x="474788" y="230242"/>
                      </a:lnTo>
                      <a:cubicBezTo>
                        <a:pt x="474940" y="235176"/>
                        <a:pt x="474940" y="240100"/>
                        <a:pt x="474788" y="245025"/>
                      </a:cubicBezTo>
                      <a:lnTo>
                        <a:pt x="474788" y="474511"/>
                      </a:lnTo>
                      <a:lnTo>
                        <a:pt x="251379" y="474511"/>
                      </a:lnTo>
                      <a:cubicBezTo>
                        <a:pt x="242206" y="475044"/>
                        <a:pt x="233005" y="475044"/>
                        <a:pt x="223833" y="474511"/>
                      </a:cubicBezTo>
                      <a:lnTo>
                        <a:pt x="222309" y="474511"/>
                      </a:lnTo>
                      <a:lnTo>
                        <a:pt x="222309" y="474396"/>
                      </a:lnTo>
                      <a:cubicBezTo>
                        <a:pt x="91530" y="466129"/>
                        <a:pt x="-7787" y="353410"/>
                        <a:pt x="481" y="222632"/>
                      </a:cubicBezTo>
                      <a:cubicBezTo>
                        <a:pt x="4129" y="164919"/>
                        <a:pt x="28723" y="110532"/>
                        <a:pt x="69651" y="69679"/>
                      </a:cubicBezTo>
                      <a:close/>
                    </a:path>
                  </a:pathLst>
                </a:custGeom>
                <a:solidFill>
                  <a:srgbClr val="ED7D31"/>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24" name="Freeform: Shape 23">
                  <a:extLst>
                    <a:ext uri="{FF2B5EF4-FFF2-40B4-BE49-F238E27FC236}">
                      <a16:creationId xmlns:a16="http://schemas.microsoft.com/office/drawing/2014/main" id="{47F01226-FEC6-0A0E-8BD1-310FEC9E8E3A}"/>
                    </a:ext>
                  </a:extLst>
                </p:cNvPr>
                <p:cNvSpPr/>
                <p:nvPr/>
              </p:nvSpPr>
              <p:spPr>
                <a:xfrm>
                  <a:off x="1333237" y="3696505"/>
                  <a:ext cx="4779797" cy="2563653"/>
                </a:xfrm>
                <a:custGeom>
                  <a:avLst/>
                  <a:gdLst>
                    <a:gd name="connsiteX0" fmla="*/ 4779798 w 4779797"/>
                    <a:gd name="connsiteY0" fmla="*/ 995801 h 2563653"/>
                    <a:gd name="connsiteX1" fmla="*/ 4779798 w 4779797"/>
                    <a:gd name="connsiteY1" fmla="*/ 1589037 h 2563653"/>
                    <a:gd name="connsiteX2" fmla="*/ 4537539 w 4779797"/>
                    <a:gd name="connsiteY2" fmla="*/ 1605229 h 2563653"/>
                    <a:gd name="connsiteX3" fmla="*/ 4426268 w 4779797"/>
                    <a:gd name="connsiteY3" fmla="*/ 1842849 h 2563653"/>
                    <a:gd name="connsiteX4" fmla="*/ 4567886 w 4779797"/>
                    <a:gd name="connsiteY4" fmla="*/ 2012804 h 2563653"/>
                    <a:gd name="connsiteX5" fmla="*/ 4313682 w 4779797"/>
                    <a:gd name="connsiteY5" fmla="*/ 2309403 h 2563653"/>
                    <a:gd name="connsiteX6" fmla="*/ 4101275 w 4779797"/>
                    <a:gd name="connsiteY6" fmla="*/ 2167785 h 2563653"/>
                    <a:gd name="connsiteX7" fmla="*/ 3795903 w 4779797"/>
                    <a:gd name="connsiteY7" fmla="*/ 2299088 h 2563653"/>
                    <a:gd name="connsiteX8" fmla="*/ 3762832 w 4779797"/>
                    <a:gd name="connsiteY8" fmla="*/ 2563654 h 2563653"/>
                    <a:gd name="connsiteX9" fmla="*/ 3275533 w 4779797"/>
                    <a:gd name="connsiteY9" fmla="*/ 2563654 h 2563653"/>
                    <a:gd name="connsiteX10" fmla="*/ 3240948 w 4779797"/>
                    <a:gd name="connsiteY10" fmla="*/ 2286972 h 2563653"/>
                    <a:gd name="connsiteX11" fmla="*/ 2949693 w 4779797"/>
                    <a:gd name="connsiteY11" fmla="*/ 2148126 h 2563653"/>
                    <a:gd name="connsiteX12" fmla="*/ 2745858 w 4779797"/>
                    <a:gd name="connsiteY12" fmla="*/ 2267026 h 2563653"/>
                    <a:gd name="connsiteX13" fmla="*/ 2470404 w 4779797"/>
                    <a:gd name="connsiteY13" fmla="*/ 1991592 h 2563653"/>
                    <a:gd name="connsiteX14" fmla="*/ 2889228 w 4779797"/>
                    <a:gd name="connsiteY14" fmla="*/ 1572768 h 2563653"/>
                    <a:gd name="connsiteX15" fmla="*/ 3808390 w 4779797"/>
                    <a:gd name="connsiteY15" fmla="*/ 1924860 h 2563653"/>
                    <a:gd name="connsiteX16" fmla="*/ 4160482 w 4779797"/>
                    <a:gd name="connsiteY16" fmla="*/ 1005697 h 2563653"/>
                    <a:gd name="connsiteX17" fmla="*/ 3241320 w 4779797"/>
                    <a:gd name="connsiteY17" fmla="*/ 653606 h 2563653"/>
                    <a:gd name="connsiteX18" fmla="*/ 3098149 w 4779797"/>
                    <a:gd name="connsiteY18" fmla="*/ 739378 h 2563653"/>
                    <a:gd name="connsiteX19" fmla="*/ 2132028 w 4779797"/>
                    <a:gd name="connsiteY19" fmla="*/ 1846574 h 2563653"/>
                    <a:gd name="connsiteX20" fmla="*/ 2288191 w 4779797"/>
                    <a:gd name="connsiteY20" fmla="*/ 2033969 h 2563653"/>
                    <a:gd name="connsiteX21" fmla="*/ 2055133 w 4779797"/>
                    <a:gd name="connsiteY21" fmla="*/ 2309403 h 2563653"/>
                    <a:gd name="connsiteX22" fmla="*/ 1803511 w 4779797"/>
                    <a:gd name="connsiteY22" fmla="*/ 2165576 h 2563653"/>
                    <a:gd name="connsiteX23" fmla="*/ 1515923 w 4779797"/>
                    <a:gd name="connsiteY23" fmla="*/ 2293449 h 2563653"/>
                    <a:gd name="connsiteX24" fmla="*/ 1461888 w 4779797"/>
                    <a:gd name="connsiteY24" fmla="*/ 2563616 h 2563653"/>
                    <a:gd name="connsiteX25" fmla="*/ 995772 w 4779797"/>
                    <a:gd name="connsiteY25" fmla="*/ 2563616 h 2563653"/>
                    <a:gd name="connsiteX26" fmla="*/ 977998 w 4779797"/>
                    <a:gd name="connsiteY26" fmla="*/ 2296916 h 2563653"/>
                    <a:gd name="connsiteX27" fmla="*/ 657892 w 4779797"/>
                    <a:gd name="connsiteY27" fmla="*/ 2154336 h 2563653"/>
                    <a:gd name="connsiteX28" fmla="*/ 423720 w 4779797"/>
                    <a:gd name="connsiteY28" fmla="*/ 2288219 h 2563653"/>
                    <a:gd name="connsiteX29" fmla="*/ 190662 w 4779797"/>
                    <a:gd name="connsiteY29" fmla="*/ 2012785 h 2563653"/>
                    <a:gd name="connsiteX30" fmla="*/ 343281 w 4779797"/>
                    <a:gd name="connsiteY30" fmla="*/ 1826247 h 2563653"/>
                    <a:gd name="connsiteX31" fmla="*/ 235268 w 4779797"/>
                    <a:gd name="connsiteY31" fmla="*/ 1584655 h 2563653"/>
                    <a:gd name="connsiteX32" fmla="*/ 0 w 4779797"/>
                    <a:gd name="connsiteY32" fmla="*/ 1567853 h 2563653"/>
                    <a:gd name="connsiteX33" fmla="*/ 0 w 4779797"/>
                    <a:gd name="connsiteY33" fmla="*/ 974617 h 2563653"/>
                    <a:gd name="connsiteX34" fmla="*/ 242259 w 4779797"/>
                    <a:gd name="connsiteY34" fmla="*/ 958425 h 2563653"/>
                    <a:gd name="connsiteX35" fmla="*/ 353473 w 4779797"/>
                    <a:gd name="connsiteY35" fmla="*/ 720804 h 2563653"/>
                    <a:gd name="connsiteX36" fmla="*/ 211846 w 4779797"/>
                    <a:gd name="connsiteY36" fmla="*/ 550869 h 2563653"/>
                    <a:gd name="connsiteX37" fmla="*/ 466096 w 4779797"/>
                    <a:gd name="connsiteY37" fmla="*/ 254251 h 2563653"/>
                    <a:gd name="connsiteX38" fmla="*/ 678504 w 4779797"/>
                    <a:gd name="connsiteY38" fmla="*/ 395869 h 2563653"/>
                    <a:gd name="connsiteX39" fmla="*/ 983932 w 4779797"/>
                    <a:gd name="connsiteY39" fmla="*/ 264557 h 2563653"/>
                    <a:gd name="connsiteX40" fmla="*/ 1017003 w 4779797"/>
                    <a:gd name="connsiteY40" fmla="*/ 0 h 2563653"/>
                    <a:gd name="connsiteX41" fmla="*/ 1504302 w 4779797"/>
                    <a:gd name="connsiteY41" fmla="*/ 0 h 2563653"/>
                    <a:gd name="connsiteX42" fmla="*/ 1538888 w 4779797"/>
                    <a:gd name="connsiteY42" fmla="*/ 276673 h 2563653"/>
                    <a:gd name="connsiteX43" fmla="*/ 1830105 w 4779797"/>
                    <a:gd name="connsiteY43" fmla="*/ 415528 h 2563653"/>
                    <a:gd name="connsiteX44" fmla="*/ 2033940 w 4779797"/>
                    <a:gd name="connsiteY44" fmla="*/ 296618 h 2563653"/>
                    <a:gd name="connsiteX45" fmla="*/ 2309374 w 4779797"/>
                    <a:gd name="connsiteY45" fmla="*/ 572053 h 2563653"/>
                    <a:gd name="connsiteX46" fmla="*/ 1890551 w 4779797"/>
                    <a:gd name="connsiteY46" fmla="*/ 990876 h 2563653"/>
                    <a:gd name="connsiteX47" fmla="*/ 969693 w 4779797"/>
                    <a:gd name="connsiteY47" fmla="*/ 630698 h 2563653"/>
                    <a:gd name="connsiteX48" fmla="*/ 609514 w 4779797"/>
                    <a:gd name="connsiteY48" fmla="*/ 1551556 h 2563653"/>
                    <a:gd name="connsiteX49" fmla="*/ 1250023 w 4779797"/>
                    <a:gd name="connsiteY49" fmla="*/ 1970399 h 2563653"/>
                    <a:gd name="connsiteX50" fmla="*/ 1913573 w 4779797"/>
                    <a:gd name="connsiteY50" fmla="*/ 1558042 h 2563653"/>
                    <a:gd name="connsiteX51" fmla="*/ 2652894 w 4779797"/>
                    <a:gd name="connsiteY51" fmla="*/ 723243 h 2563653"/>
                    <a:gd name="connsiteX52" fmla="*/ 2491588 w 4779797"/>
                    <a:gd name="connsiteY52" fmla="*/ 529676 h 2563653"/>
                    <a:gd name="connsiteX53" fmla="*/ 2724646 w 4779797"/>
                    <a:gd name="connsiteY53" fmla="*/ 254241 h 2563653"/>
                    <a:gd name="connsiteX54" fmla="*/ 2976267 w 4779797"/>
                    <a:gd name="connsiteY54" fmla="*/ 398069 h 2563653"/>
                    <a:gd name="connsiteX55" fmla="*/ 3263856 w 4779797"/>
                    <a:gd name="connsiteY55" fmla="*/ 270205 h 2563653"/>
                    <a:gd name="connsiteX56" fmla="*/ 3317881 w 4779797"/>
                    <a:gd name="connsiteY56" fmla="*/ 38 h 2563653"/>
                    <a:gd name="connsiteX57" fmla="*/ 3784006 w 4779797"/>
                    <a:gd name="connsiteY57" fmla="*/ 38 h 2563653"/>
                    <a:gd name="connsiteX58" fmla="*/ 3801780 w 4779797"/>
                    <a:gd name="connsiteY58" fmla="*/ 266738 h 2563653"/>
                    <a:gd name="connsiteX59" fmla="*/ 4121887 w 4779797"/>
                    <a:gd name="connsiteY59" fmla="*/ 409318 h 2563653"/>
                    <a:gd name="connsiteX60" fmla="*/ 4356059 w 4779797"/>
                    <a:gd name="connsiteY60" fmla="*/ 275501 h 2563653"/>
                    <a:gd name="connsiteX61" fmla="*/ 4589145 w 4779797"/>
                    <a:gd name="connsiteY61" fmla="*/ 550869 h 2563653"/>
                    <a:gd name="connsiteX62" fmla="*/ 4436526 w 4779797"/>
                    <a:gd name="connsiteY62" fmla="*/ 737407 h 2563653"/>
                    <a:gd name="connsiteX63" fmla="*/ 4544559 w 4779797"/>
                    <a:gd name="connsiteY63" fmla="*/ 978999 h 256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79797" h="2563653">
                      <a:moveTo>
                        <a:pt x="4779798" y="995801"/>
                      </a:moveTo>
                      <a:lnTo>
                        <a:pt x="4779798" y="1589037"/>
                      </a:lnTo>
                      <a:lnTo>
                        <a:pt x="4537539" y="1605229"/>
                      </a:lnTo>
                      <a:cubicBezTo>
                        <a:pt x="4510574" y="1688792"/>
                        <a:pt x="4473188" y="1768631"/>
                        <a:pt x="4426268" y="1842849"/>
                      </a:cubicBezTo>
                      <a:lnTo>
                        <a:pt x="4567886" y="2012804"/>
                      </a:lnTo>
                      <a:lnTo>
                        <a:pt x="4313682" y="2309403"/>
                      </a:lnTo>
                      <a:lnTo>
                        <a:pt x="4101275" y="2167785"/>
                      </a:lnTo>
                      <a:cubicBezTo>
                        <a:pt x="4007158" y="2227593"/>
                        <a:pt x="3904060" y="2271922"/>
                        <a:pt x="3795903" y="2299088"/>
                      </a:cubicBezTo>
                      <a:lnTo>
                        <a:pt x="3762832" y="2563654"/>
                      </a:lnTo>
                      <a:lnTo>
                        <a:pt x="3275533" y="2563654"/>
                      </a:lnTo>
                      <a:lnTo>
                        <a:pt x="3240948" y="2286972"/>
                      </a:lnTo>
                      <a:cubicBezTo>
                        <a:pt x="3137259" y="2256054"/>
                        <a:pt x="3038999" y="2209210"/>
                        <a:pt x="2949693" y="2148126"/>
                      </a:cubicBezTo>
                      <a:lnTo>
                        <a:pt x="2745858" y="2267026"/>
                      </a:lnTo>
                      <a:lnTo>
                        <a:pt x="2470404" y="1991592"/>
                      </a:lnTo>
                      <a:lnTo>
                        <a:pt x="2889228" y="1572768"/>
                      </a:lnTo>
                      <a:cubicBezTo>
                        <a:pt x="3045819" y="1923812"/>
                        <a:pt x="3457346" y="2081451"/>
                        <a:pt x="3808390" y="1924860"/>
                      </a:cubicBezTo>
                      <a:cubicBezTo>
                        <a:pt x="4159444" y="1768269"/>
                        <a:pt x="4317083" y="1356741"/>
                        <a:pt x="4160482" y="1005697"/>
                      </a:cubicBezTo>
                      <a:cubicBezTo>
                        <a:pt x="4003891" y="654644"/>
                        <a:pt x="3592373" y="497005"/>
                        <a:pt x="3241320" y="653606"/>
                      </a:cubicBezTo>
                      <a:cubicBezTo>
                        <a:pt x="3190332" y="676351"/>
                        <a:pt x="3142260" y="705145"/>
                        <a:pt x="3098149" y="739378"/>
                      </a:cubicBezTo>
                      <a:lnTo>
                        <a:pt x="2132028" y="1846574"/>
                      </a:lnTo>
                      <a:lnTo>
                        <a:pt x="2288191" y="2033969"/>
                      </a:lnTo>
                      <a:lnTo>
                        <a:pt x="2055133" y="2309403"/>
                      </a:lnTo>
                      <a:lnTo>
                        <a:pt x="1803511" y="2165576"/>
                      </a:lnTo>
                      <a:cubicBezTo>
                        <a:pt x="1714662" y="2222487"/>
                        <a:pt x="1617697" y="2265607"/>
                        <a:pt x="1515923" y="2293449"/>
                      </a:cubicBezTo>
                      <a:lnTo>
                        <a:pt x="1461888" y="2563616"/>
                      </a:lnTo>
                      <a:lnTo>
                        <a:pt x="995772" y="2563616"/>
                      </a:lnTo>
                      <a:lnTo>
                        <a:pt x="977998" y="2296916"/>
                      </a:lnTo>
                      <a:cubicBezTo>
                        <a:pt x="864032" y="2267750"/>
                        <a:pt x="755799" y="2219554"/>
                        <a:pt x="657892" y="2154336"/>
                      </a:cubicBezTo>
                      <a:lnTo>
                        <a:pt x="423720" y="2288219"/>
                      </a:lnTo>
                      <a:lnTo>
                        <a:pt x="190662" y="2012785"/>
                      </a:lnTo>
                      <a:lnTo>
                        <a:pt x="343281" y="1826247"/>
                      </a:lnTo>
                      <a:cubicBezTo>
                        <a:pt x="297169" y="1750628"/>
                        <a:pt x="260873" y="1669447"/>
                        <a:pt x="235268" y="1584655"/>
                      </a:cubicBezTo>
                      <a:lnTo>
                        <a:pt x="0" y="1567853"/>
                      </a:lnTo>
                      <a:lnTo>
                        <a:pt x="0" y="974617"/>
                      </a:lnTo>
                      <a:lnTo>
                        <a:pt x="242259" y="958425"/>
                      </a:lnTo>
                      <a:cubicBezTo>
                        <a:pt x="269210" y="874862"/>
                        <a:pt x="306575" y="795033"/>
                        <a:pt x="353473" y="720804"/>
                      </a:cubicBezTo>
                      <a:lnTo>
                        <a:pt x="211846" y="550869"/>
                      </a:lnTo>
                      <a:lnTo>
                        <a:pt x="466096" y="254251"/>
                      </a:lnTo>
                      <a:lnTo>
                        <a:pt x="678504" y="395869"/>
                      </a:lnTo>
                      <a:cubicBezTo>
                        <a:pt x="772639" y="336050"/>
                        <a:pt x="875757" y="291716"/>
                        <a:pt x="983932" y="264557"/>
                      </a:cubicBezTo>
                      <a:lnTo>
                        <a:pt x="1017003" y="0"/>
                      </a:lnTo>
                      <a:lnTo>
                        <a:pt x="1504302" y="0"/>
                      </a:lnTo>
                      <a:lnTo>
                        <a:pt x="1538888" y="276673"/>
                      </a:lnTo>
                      <a:cubicBezTo>
                        <a:pt x="1642567" y="307599"/>
                        <a:pt x="1740808" y="354441"/>
                        <a:pt x="1830105" y="415528"/>
                      </a:cubicBezTo>
                      <a:lnTo>
                        <a:pt x="2033940" y="296618"/>
                      </a:lnTo>
                      <a:lnTo>
                        <a:pt x="2309374" y="572053"/>
                      </a:lnTo>
                      <a:lnTo>
                        <a:pt x="1890551" y="990876"/>
                      </a:lnTo>
                      <a:cubicBezTo>
                        <a:pt x="1735722" y="637127"/>
                        <a:pt x="1323442" y="475869"/>
                        <a:pt x="969693" y="630698"/>
                      </a:cubicBezTo>
                      <a:cubicBezTo>
                        <a:pt x="615944" y="785527"/>
                        <a:pt x="454683" y="1197807"/>
                        <a:pt x="609514" y="1551556"/>
                      </a:cubicBezTo>
                      <a:cubicBezTo>
                        <a:pt x="720871" y="1805997"/>
                        <a:pt x="972283" y="1970399"/>
                        <a:pt x="1250023" y="1970399"/>
                      </a:cubicBezTo>
                      <a:cubicBezTo>
                        <a:pt x="1514875" y="1970399"/>
                        <a:pt x="1754657" y="1830495"/>
                        <a:pt x="1913573" y="1558042"/>
                      </a:cubicBezTo>
                      <a:lnTo>
                        <a:pt x="2652894" y="723243"/>
                      </a:lnTo>
                      <a:lnTo>
                        <a:pt x="2491588" y="529676"/>
                      </a:lnTo>
                      <a:lnTo>
                        <a:pt x="2724646" y="254241"/>
                      </a:lnTo>
                      <a:lnTo>
                        <a:pt x="2976267" y="398069"/>
                      </a:lnTo>
                      <a:cubicBezTo>
                        <a:pt x="3065117" y="341156"/>
                        <a:pt x="3162081" y="298045"/>
                        <a:pt x="3263856" y="270205"/>
                      </a:cubicBezTo>
                      <a:lnTo>
                        <a:pt x="3317881" y="38"/>
                      </a:lnTo>
                      <a:lnTo>
                        <a:pt x="3784006" y="38"/>
                      </a:lnTo>
                      <a:lnTo>
                        <a:pt x="3801780" y="266738"/>
                      </a:lnTo>
                      <a:cubicBezTo>
                        <a:pt x="3915747" y="295896"/>
                        <a:pt x="4023979" y="344101"/>
                        <a:pt x="4121887" y="409318"/>
                      </a:cubicBezTo>
                      <a:lnTo>
                        <a:pt x="4356059" y="275501"/>
                      </a:lnTo>
                      <a:lnTo>
                        <a:pt x="4589145" y="550869"/>
                      </a:lnTo>
                      <a:lnTo>
                        <a:pt x="4436526" y="737407"/>
                      </a:lnTo>
                      <a:cubicBezTo>
                        <a:pt x="4482646" y="813025"/>
                        <a:pt x="4518946" y="894207"/>
                        <a:pt x="4544559" y="978999"/>
                      </a:cubicBezTo>
                      <a:close/>
                    </a:path>
                  </a:pathLst>
                </a:custGeom>
                <a:solidFill>
                  <a:srgbClr val="0C32A4"/>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25" name="Freeform: Shape 24">
                  <a:extLst>
                    <a:ext uri="{FF2B5EF4-FFF2-40B4-BE49-F238E27FC236}">
                      <a16:creationId xmlns:a16="http://schemas.microsoft.com/office/drawing/2014/main" id="{A7596AEC-677A-B99C-C785-9DF08DA8D884}"/>
                    </a:ext>
                  </a:extLst>
                </p:cNvPr>
                <p:cNvSpPr/>
                <p:nvPr/>
              </p:nvSpPr>
              <p:spPr>
                <a:xfrm>
                  <a:off x="4458436" y="4507136"/>
                  <a:ext cx="815066" cy="997470"/>
                </a:xfrm>
                <a:custGeom>
                  <a:avLst/>
                  <a:gdLst>
                    <a:gd name="connsiteX0" fmla="*/ 635723 w 890099"/>
                    <a:gd name="connsiteY0" fmla="*/ 812844 h 1089298"/>
                    <a:gd name="connsiteX1" fmla="*/ 635723 w 890099"/>
                    <a:gd name="connsiteY1" fmla="*/ 1089298 h 1089298"/>
                    <a:gd name="connsiteX2" fmla="*/ 296728 w 890099"/>
                    <a:gd name="connsiteY2" fmla="*/ 1089298 h 1089298"/>
                    <a:gd name="connsiteX3" fmla="*/ 296728 w 890099"/>
                    <a:gd name="connsiteY3" fmla="*/ 830380 h 1089298"/>
                    <a:gd name="connsiteX4" fmla="*/ 25465 w 890099"/>
                    <a:gd name="connsiteY4" fmla="*/ 263176 h 1089298"/>
                    <a:gd name="connsiteX5" fmla="*/ 275563 w 890099"/>
                    <a:gd name="connsiteY5" fmla="*/ 0 h 1089298"/>
                    <a:gd name="connsiteX6" fmla="*/ 275563 w 890099"/>
                    <a:gd name="connsiteY6" fmla="*/ 432502 h 1089298"/>
                    <a:gd name="connsiteX7" fmla="*/ 466254 w 890099"/>
                    <a:gd name="connsiteY7" fmla="*/ 538439 h 1089298"/>
                    <a:gd name="connsiteX8" fmla="*/ 635799 w 890099"/>
                    <a:gd name="connsiteY8" fmla="*/ 432502 h 1089298"/>
                    <a:gd name="connsiteX9" fmla="*/ 635799 w 890099"/>
                    <a:gd name="connsiteY9" fmla="*/ 9773 h 1089298"/>
                    <a:gd name="connsiteX10" fmla="*/ 847301 w 890099"/>
                    <a:gd name="connsiteY10" fmla="*/ 601304 h 1089298"/>
                    <a:gd name="connsiteX11" fmla="*/ 635723 w 890099"/>
                    <a:gd name="connsiteY11" fmla="*/ 812844 h 10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099" h="1089298">
                      <a:moveTo>
                        <a:pt x="635723" y="812844"/>
                      </a:moveTo>
                      <a:lnTo>
                        <a:pt x="635723" y="1089298"/>
                      </a:lnTo>
                      <a:lnTo>
                        <a:pt x="296728" y="1089298"/>
                      </a:lnTo>
                      <a:lnTo>
                        <a:pt x="296728" y="830380"/>
                      </a:lnTo>
                      <a:cubicBezTo>
                        <a:pt x="65194" y="748655"/>
                        <a:pt x="-56250" y="494709"/>
                        <a:pt x="25465" y="263176"/>
                      </a:cubicBezTo>
                      <a:cubicBezTo>
                        <a:pt x="67585" y="143856"/>
                        <a:pt x="158549" y="48139"/>
                        <a:pt x="275563" y="0"/>
                      </a:cubicBezTo>
                      <a:lnTo>
                        <a:pt x="275563" y="432502"/>
                      </a:lnTo>
                      <a:lnTo>
                        <a:pt x="466254" y="538439"/>
                      </a:lnTo>
                      <a:lnTo>
                        <a:pt x="635799" y="432502"/>
                      </a:lnTo>
                      <a:lnTo>
                        <a:pt x="635799" y="9773"/>
                      </a:lnTo>
                      <a:cubicBezTo>
                        <a:pt x="857550" y="114710"/>
                        <a:pt x="952248" y="379552"/>
                        <a:pt x="847301" y="601304"/>
                      </a:cubicBezTo>
                      <a:cubicBezTo>
                        <a:pt x="803363" y="694163"/>
                        <a:pt x="728591" y="768915"/>
                        <a:pt x="635723" y="812844"/>
                      </a:cubicBezTo>
                      <a:close/>
                    </a:path>
                  </a:pathLst>
                </a:custGeom>
                <a:solidFill>
                  <a:schemeClr val="tx1">
                    <a:lumMod val="60000"/>
                    <a:lumOff val="40000"/>
                  </a:schemeClr>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mj-lt"/>
                  </a:endParaRPr>
                </a:p>
              </p:txBody>
            </p:sp>
          </p:grpSp>
        </p:grpSp>
        <p:cxnSp>
          <p:nvCxnSpPr>
            <p:cNvPr id="12" name="Straight Connector 11">
              <a:extLst>
                <a:ext uri="{FF2B5EF4-FFF2-40B4-BE49-F238E27FC236}">
                  <a16:creationId xmlns:a16="http://schemas.microsoft.com/office/drawing/2014/main" id="{C3E2EF47-9705-A619-F868-6AE1EC6E2A71}"/>
                </a:ext>
              </a:extLst>
            </p:cNvPr>
            <p:cNvCxnSpPr/>
            <p:nvPr/>
          </p:nvCxnSpPr>
          <p:spPr>
            <a:xfrm>
              <a:off x="3057259" y="3095213"/>
              <a:ext cx="0" cy="891047"/>
            </a:xfrm>
            <a:prstGeom prst="line">
              <a:avLst/>
            </a:prstGeom>
            <a:noFill/>
            <a:ln w="6350" cap="flat" cmpd="sng" algn="ctr">
              <a:solidFill>
                <a:schemeClr val="bg2">
                  <a:lumMod val="50000"/>
                  <a:lumOff val="50000"/>
                </a:schemeClr>
              </a:solidFill>
              <a:prstDash val="solid"/>
              <a:miter lim="800000"/>
            </a:ln>
            <a:effectLst/>
          </p:spPr>
        </p:cxnSp>
      </p:grpSp>
    </p:spTree>
    <p:extLst>
      <p:ext uri="{BB962C8B-B14F-4D97-AF65-F5344CB8AC3E}">
        <p14:creationId xmlns:p14="http://schemas.microsoft.com/office/powerpoint/2010/main" val="284967831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381000" y="342902"/>
            <a:ext cx="9802368" cy="443199"/>
          </a:xfrm>
          <a:prstGeom prst="rect">
            <a:avLst/>
          </a:prstGeom>
        </p:spPr>
        <p:txBody>
          <a:bodyPr wrap="square" lIns="0" tIns="0" rIns="0" bIns="0">
            <a:spAutoFit/>
          </a:bodyPr>
          <a:lstStyle>
            <a:lvl1pPr>
              <a:defRPr lang="en-US" sz="3200" dirty="0">
                <a:solidFill>
                  <a:schemeClr val="bg1"/>
                </a:solidFill>
                <a:latin typeface="+mj-lt"/>
              </a:defRPr>
            </a:lvl1pPr>
          </a:lstStyle>
          <a:p>
            <a:pPr lvl="0"/>
            <a:r>
              <a:rPr lang="en-US"/>
              <a:t>Click to edit Master title style</a:t>
            </a:r>
          </a:p>
        </p:txBody>
      </p:sp>
      <p:sp>
        <p:nvSpPr>
          <p:cNvPr id="4" name="Content Placeholder 3">
            <a:extLst>
              <a:ext uri="{FF2B5EF4-FFF2-40B4-BE49-F238E27FC236}">
                <a16:creationId xmlns:a16="http://schemas.microsoft.com/office/drawing/2014/main" id="{C1F1CEAD-C06E-4DD6-958D-A69C28387D94}"/>
              </a:ext>
            </a:extLst>
          </p:cNvPr>
          <p:cNvSpPr>
            <a:spLocks noGrp="1"/>
          </p:cNvSpPr>
          <p:nvPr>
            <p:ph sz="quarter" idx="13"/>
          </p:nvPr>
        </p:nvSpPr>
        <p:spPr>
          <a:xfrm>
            <a:off x="381000" y="1374371"/>
            <a:ext cx="5486400" cy="4797829"/>
          </a:xfrm>
          <a:prstGeom prst="rect">
            <a:avLst/>
          </a:prstGeom>
        </p:spPr>
        <p:txBody>
          <a:bodyPr lIns="0" tIns="0" rIns="0" bIns="91440"/>
          <a:lstStyle>
            <a:lvl1pPr marL="0" indent="0">
              <a:lnSpc>
                <a:spcPct val="100000"/>
              </a:lnSpc>
              <a:spcBef>
                <a:spcPts val="1800"/>
              </a:spcBef>
              <a:buNone/>
              <a:defRPr sz="2000" b="1" baseline="0">
                <a:solidFill>
                  <a:schemeClr val="bg1"/>
                </a:solidFill>
              </a:defRPr>
            </a:lvl1pPr>
            <a:lvl2pPr marL="230701" indent="-230701">
              <a:lnSpc>
                <a:spcPct val="100000"/>
              </a:lnSpc>
              <a:spcBef>
                <a:spcPts val="1200"/>
              </a:spcBef>
              <a:buClr>
                <a:srgbClr val="808080"/>
              </a:buClr>
              <a:defRPr sz="1800">
                <a:solidFill>
                  <a:schemeClr val="bg2"/>
                </a:solidFill>
              </a:defRPr>
            </a:lvl2pPr>
            <a:lvl3pPr marL="685750" indent="-230701">
              <a:lnSpc>
                <a:spcPct val="100000"/>
              </a:lnSpc>
              <a:spcBef>
                <a:spcPts val="600"/>
              </a:spcBef>
              <a:buClr>
                <a:srgbClr val="808080"/>
              </a:buClr>
              <a:buFont typeface="Arial" panose="020B0604020202020204" pitchFamily="34" charset="0"/>
              <a:buChar char="–"/>
              <a:defRPr sz="1400">
                <a:solidFill>
                  <a:schemeClr val="bg2"/>
                </a:solidFill>
              </a:defRPr>
            </a:lvl3pPr>
            <a:lvl4pPr marL="1140798" indent="-224350">
              <a:lnSpc>
                <a:spcPct val="100000"/>
              </a:lnSpc>
              <a:spcBef>
                <a:spcPts val="600"/>
              </a:spcBef>
              <a:buClr>
                <a:srgbClr val="808080"/>
              </a:buClr>
              <a:buFont typeface="Wingdings" panose="05000000000000000000" pitchFamily="2" charset="2"/>
              <a:buChar char="§"/>
              <a:defRPr sz="1200">
                <a:solidFill>
                  <a:schemeClr val="bg2"/>
                </a:solidFill>
              </a:defRPr>
            </a:lvl4pPr>
            <a:lvl5pPr>
              <a:lnSpc>
                <a:spcPct val="100000"/>
              </a:lnSpc>
              <a:spcBef>
                <a:spcPts val="400"/>
              </a:spcBef>
              <a:buClr>
                <a:srgbClr val="808080"/>
              </a:buClr>
              <a:defRPr sz="18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3">
            <a:extLst>
              <a:ext uri="{FF2B5EF4-FFF2-40B4-BE49-F238E27FC236}">
                <a16:creationId xmlns:a16="http://schemas.microsoft.com/office/drawing/2014/main" id="{A0C49344-5A94-4BB8-B1F8-EC9EB43874D0}"/>
              </a:ext>
            </a:extLst>
          </p:cNvPr>
          <p:cNvSpPr>
            <a:spLocks noGrp="1"/>
          </p:cNvSpPr>
          <p:nvPr>
            <p:ph sz="quarter" idx="14"/>
          </p:nvPr>
        </p:nvSpPr>
        <p:spPr>
          <a:xfrm>
            <a:off x="6324600" y="1374371"/>
            <a:ext cx="5486400" cy="4797829"/>
          </a:xfrm>
          <a:prstGeom prst="rect">
            <a:avLst/>
          </a:prstGeom>
        </p:spPr>
        <p:txBody>
          <a:bodyPr lIns="0" tIns="0" rIns="0" bIns="91440"/>
          <a:lstStyle>
            <a:lvl1pPr marL="0" indent="0">
              <a:lnSpc>
                <a:spcPct val="100000"/>
              </a:lnSpc>
              <a:spcBef>
                <a:spcPts val="1800"/>
              </a:spcBef>
              <a:buNone/>
              <a:defRPr sz="2000" b="1" baseline="0">
                <a:solidFill>
                  <a:schemeClr val="bg1"/>
                </a:solidFill>
              </a:defRPr>
            </a:lvl1pPr>
            <a:lvl2pPr marL="230701" indent="-230701">
              <a:lnSpc>
                <a:spcPct val="100000"/>
              </a:lnSpc>
              <a:spcBef>
                <a:spcPts val="1200"/>
              </a:spcBef>
              <a:buClr>
                <a:srgbClr val="808080"/>
              </a:buClr>
              <a:defRPr sz="1800">
                <a:solidFill>
                  <a:schemeClr val="bg2"/>
                </a:solidFill>
              </a:defRPr>
            </a:lvl2pPr>
            <a:lvl3pPr marL="685750" indent="-230701">
              <a:lnSpc>
                <a:spcPct val="100000"/>
              </a:lnSpc>
              <a:spcBef>
                <a:spcPts val="600"/>
              </a:spcBef>
              <a:buClr>
                <a:srgbClr val="808080"/>
              </a:buClr>
              <a:buFont typeface="Arial" panose="020B0604020202020204" pitchFamily="34" charset="0"/>
              <a:buChar char="–"/>
              <a:defRPr sz="1400">
                <a:solidFill>
                  <a:schemeClr val="bg2"/>
                </a:solidFill>
              </a:defRPr>
            </a:lvl3pPr>
            <a:lvl4pPr marL="1140798" indent="-224350">
              <a:lnSpc>
                <a:spcPct val="100000"/>
              </a:lnSpc>
              <a:spcBef>
                <a:spcPts val="600"/>
              </a:spcBef>
              <a:buClr>
                <a:srgbClr val="808080"/>
              </a:buClr>
              <a:buFont typeface="Wingdings" panose="05000000000000000000" pitchFamily="2" charset="2"/>
              <a:buChar char="§"/>
              <a:defRPr sz="1200">
                <a:solidFill>
                  <a:schemeClr val="bg2"/>
                </a:solidFill>
              </a:defRPr>
            </a:lvl4pPr>
            <a:lvl5pPr>
              <a:lnSpc>
                <a:spcPct val="100000"/>
              </a:lnSpc>
              <a:spcBef>
                <a:spcPts val="400"/>
              </a:spcBef>
              <a:buClr>
                <a:srgbClr val="808080"/>
              </a:buClr>
              <a:defRPr sz="18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10" name="Group 9">
            <a:extLst>
              <a:ext uri="{FF2B5EF4-FFF2-40B4-BE49-F238E27FC236}">
                <a16:creationId xmlns:a16="http://schemas.microsoft.com/office/drawing/2014/main" id="{D0917CB3-2E24-C66C-43FA-6C88F527B4C5}"/>
              </a:ext>
            </a:extLst>
          </p:cNvPr>
          <p:cNvGrpSpPr/>
          <p:nvPr userDrawn="1"/>
        </p:nvGrpSpPr>
        <p:grpSpPr>
          <a:xfrm>
            <a:off x="10423676" y="133613"/>
            <a:ext cx="2097656" cy="400110"/>
            <a:chOff x="1203876" y="2963952"/>
            <a:chExt cx="5502369" cy="1112452"/>
          </a:xfrm>
        </p:grpSpPr>
        <p:grpSp>
          <p:nvGrpSpPr>
            <p:cNvPr id="11" name="Group 10">
              <a:extLst>
                <a:ext uri="{FF2B5EF4-FFF2-40B4-BE49-F238E27FC236}">
                  <a16:creationId xmlns:a16="http://schemas.microsoft.com/office/drawing/2014/main" id="{A806F3A2-7564-5CFD-B555-6CED59F2B39A}"/>
                </a:ext>
              </a:extLst>
            </p:cNvPr>
            <p:cNvGrpSpPr/>
            <p:nvPr/>
          </p:nvGrpSpPr>
          <p:grpSpPr>
            <a:xfrm>
              <a:off x="1203876" y="2963952"/>
              <a:ext cx="5502369" cy="1112452"/>
              <a:chOff x="1206611" y="2963952"/>
              <a:chExt cx="5502369" cy="1112452"/>
            </a:xfrm>
          </p:grpSpPr>
          <p:sp>
            <p:nvSpPr>
              <p:cNvPr id="13" name="TextBox 12">
                <a:extLst>
                  <a:ext uri="{FF2B5EF4-FFF2-40B4-BE49-F238E27FC236}">
                    <a16:creationId xmlns:a16="http://schemas.microsoft.com/office/drawing/2014/main" id="{E69677F7-1A63-B078-B66D-FE82C3E562C3}"/>
                  </a:ext>
                </a:extLst>
              </p:cNvPr>
              <p:cNvSpPr txBox="1"/>
              <p:nvPr/>
            </p:nvSpPr>
            <p:spPr>
              <a:xfrm>
                <a:off x="3129949" y="2963952"/>
                <a:ext cx="3579031" cy="1112452"/>
              </a:xfrm>
              <a:prstGeom prst="rect">
                <a:avLst/>
              </a:prstGeom>
              <a:noFill/>
            </p:spPr>
            <p:txBody>
              <a:bodyPr wrap="square" rtlCol="0">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schemeClr val="bg2">
                        <a:lumMod val="50000"/>
                        <a:lumOff val="50000"/>
                      </a:schemeClr>
                    </a:solidFill>
                    <a:effectLst/>
                    <a:uLnTx/>
                    <a:uFillTx/>
                    <a:latin typeface="+mj-lt"/>
                    <a:ea typeface="Roboto" panose="02000000000000000000" pitchFamily="2" charset="0"/>
                    <a:cs typeface="Roboto" panose="02000000000000000000" pitchFamily="2" charset="0"/>
                  </a:rPr>
                  <a:t>CHANGE </a:t>
                </a:r>
              </a:p>
              <a:p>
                <a:pPr marL="0" marR="0" lvl="0" indent="0" defTabSz="914377"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schemeClr val="bg2">
                        <a:lumMod val="50000"/>
                        <a:lumOff val="50000"/>
                      </a:schemeClr>
                    </a:solidFill>
                    <a:effectLst/>
                    <a:uLnTx/>
                    <a:uFillTx/>
                    <a:latin typeface="+mj-lt"/>
                    <a:ea typeface="Roboto" panose="02000000000000000000" pitchFamily="2" charset="0"/>
                    <a:cs typeface="Roboto" panose="02000000000000000000" pitchFamily="2" charset="0"/>
                  </a:rPr>
                  <a:t>EXCELLENCE</a:t>
                </a:r>
              </a:p>
            </p:txBody>
          </p:sp>
          <p:grpSp>
            <p:nvGrpSpPr>
              <p:cNvPr id="14" name="Group 13">
                <a:extLst>
                  <a:ext uri="{FF2B5EF4-FFF2-40B4-BE49-F238E27FC236}">
                    <a16:creationId xmlns:a16="http://schemas.microsoft.com/office/drawing/2014/main" id="{C85FE56C-FCC4-E2AA-AA60-AE48D1342782}"/>
                  </a:ext>
                </a:extLst>
              </p:cNvPr>
              <p:cNvGrpSpPr/>
              <p:nvPr/>
            </p:nvGrpSpPr>
            <p:grpSpPr>
              <a:xfrm>
                <a:off x="1206611" y="3098347"/>
                <a:ext cx="1583375" cy="849246"/>
                <a:chOff x="1333237" y="3696505"/>
                <a:chExt cx="4779797" cy="2563653"/>
              </a:xfrm>
            </p:grpSpPr>
            <p:sp>
              <p:nvSpPr>
                <p:cNvPr id="20" name="Freeform: Shape 19">
                  <a:extLst>
                    <a:ext uri="{FF2B5EF4-FFF2-40B4-BE49-F238E27FC236}">
                      <a16:creationId xmlns:a16="http://schemas.microsoft.com/office/drawing/2014/main" id="{1ECF6775-3D50-50EB-CE5B-B8FE48B478EC}"/>
                    </a:ext>
                  </a:extLst>
                </p:cNvPr>
                <p:cNvSpPr/>
                <p:nvPr/>
              </p:nvSpPr>
              <p:spPr>
                <a:xfrm>
                  <a:off x="2117699" y="4519715"/>
                  <a:ext cx="474938" cy="474899"/>
                </a:xfrm>
                <a:custGeom>
                  <a:avLst/>
                  <a:gdLst>
                    <a:gd name="connsiteX0" fmla="*/ 405251 w 474938"/>
                    <a:gd name="connsiteY0" fmla="*/ 405225 h 474898"/>
                    <a:gd name="connsiteX1" fmla="*/ 69694 w 474938"/>
                    <a:gd name="connsiteY1" fmla="*/ 405577 h 474898"/>
                    <a:gd name="connsiteX2" fmla="*/ 505 w 474938"/>
                    <a:gd name="connsiteY2" fmla="*/ 252825 h 474898"/>
                    <a:gd name="connsiteX3" fmla="*/ 114 w 474938"/>
                    <a:gd name="connsiteY3" fmla="*/ 252825 h 474898"/>
                    <a:gd name="connsiteX4" fmla="*/ 114 w 474938"/>
                    <a:gd name="connsiteY4" fmla="*/ 244614 h 474898"/>
                    <a:gd name="connsiteX5" fmla="*/ 114 w 474938"/>
                    <a:gd name="connsiteY5" fmla="*/ 229831 h 474898"/>
                    <a:gd name="connsiteX6" fmla="*/ 114 w 474938"/>
                    <a:gd name="connsiteY6" fmla="*/ 393 h 474898"/>
                    <a:gd name="connsiteX7" fmla="*/ 223523 w 474938"/>
                    <a:gd name="connsiteY7" fmla="*/ 393 h 474898"/>
                    <a:gd name="connsiteX8" fmla="*/ 251060 w 474938"/>
                    <a:gd name="connsiteY8" fmla="*/ 393 h 474898"/>
                    <a:gd name="connsiteX9" fmla="*/ 252594 w 474938"/>
                    <a:gd name="connsiteY9" fmla="*/ 393 h 474898"/>
                    <a:gd name="connsiteX10" fmla="*/ 252594 w 474938"/>
                    <a:gd name="connsiteY10" fmla="*/ 469 h 474898"/>
                    <a:gd name="connsiteX11" fmla="*/ 474459 w 474938"/>
                    <a:gd name="connsiteY11" fmla="*/ 252196 h 474898"/>
                    <a:gd name="connsiteX12" fmla="*/ 405251 w 474938"/>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8" h="474898">
                      <a:moveTo>
                        <a:pt x="405251" y="405225"/>
                      </a:moveTo>
                      <a:cubicBezTo>
                        <a:pt x="312687" y="497988"/>
                        <a:pt x="162449" y="498141"/>
                        <a:pt x="69694" y="405577"/>
                      </a:cubicBezTo>
                      <a:cubicBezTo>
                        <a:pt x="28804" y="364781"/>
                        <a:pt x="4210" y="310470"/>
                        <a:pt x="505" y="252825"/>
                      </a:cubicBezTo>
                      <a:lnTo>
                        <a:pt x="114" y="252825"/>
                      </a:lnTo>
                      <a:lnTo>
                        <a:pt x="114" y="244614"/>
                      </a:lnTo>
                      <a:cubicBezTo>
                        <a:pt x="-38" y="239680"/>
                        <a:pt x="-38" y="234765"/>
                        <a:pt x="114" y="229831"/>
                      </a:cubicBezTo>
                      <a:lnTo>
                        <a:pt x="114" y="393"/>
                      </a:lnTo>
                      <a:lnTo>
                        <a:pt x="223523" y="393"/>
                      </a:lnTo>
                      <a:cubicBezTo>
                        <a:pt x="232696" y="-131"/>
                        <a:pt x="241887" y="-131"/>
                        <a:pt x="251060" y="393"/>
                      </a:cubicBezTo>
                      <a:lnTo>
                        <a:pt x="252594" y="393"/>
                      </a:lnTo>
                      <a:lnTo>
                        <a:pt x="252594" y="469"/>
                      </a:lnTo>
                      <a:cubicBezTo>
                        <a:pt x="383372" y="8718"/>
                        <a:pt x="482708" y="121418"/>
                        <a:pt x="474459" y="252196"/>
                      </a:cubicBezTo>
                      <a:cubicBezTo>
                        <a:pt x="470821" y="309936"/>
                        <a:pt x="446208" y="364362"/>
                        <a:pt x="405251" y="405225"/>
                      </a:cubicBezTo>
                      <a:close/>
                    </a:path>
                  </a:pathLst>
                </a:custGeom>
                <a:solidFill>
                  <a:srgbClr val="4472C4"/>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21" name="Freeform: Shape 20">
                  <a:extLst>
                    <a:ext uri="{FF2B5EF4-FFF2-40B4-BE49-F238E27FC236}">
                      <a16:creationId xmlns:a16="http://schemas.microsoft.com/office/drawing/2014/main" id="{5A8980F1-F1FE-D92B-7E76-D7353AC67B2B}"/>
                    </a:ext>
                  </a:extLst>
                </p:cNvPr>
                <p:cNvSpPr/>
                <p:nvPr/>
              </p:nvSpPr>
              <p:spPr>
                <a:xfrm>
                  <a:off x="2588477" y="4519715"/>
                  <a:ext cx="474938" cy="474899"/>
                </a:xfrm>
                <a:custGeom>
                  <a:avLst/>
                  <a:gdLst>
                    <a:gd name="connsiteX0" fmla="*/ 69687 w 474937"/>
                    <a:gd name="connsiteY0" fmla="*/ 405225 h 474898"/>
                    <a:gd name="connsiteX1" fmla="*/ 405244 w 474937"/>
                    <a:gd name="connsiteY1" fmla="*/ 405577 h 474898"/>
                    <a:gd name="connsiteX2" fmla="*/ 474433 w 474937"/>
                    <a:gd name="connsiteY2" fmla="*/ 252825 h 474898"/>
                    <a:gd name="connsiteX3" fmla="*/ 474824 w 474937"/>
                    <a:gd name="connsiteY3" fmla="*/ 252825 h 474898"/>
                    <a:gd name="connsiteX4" fmla="*/ 474824 w 474937"/>
                    <a:gd name="connsiteY4" fmla="*/ 244614 h 474898"/>
                    <a:gd name="connsiteX5" fmla="*/ 474824 w 474937"/>
                    <a:gd name="connsiteY5" fmla="*/ 229831 h 474898"/>
                    <a:gd name="connsiteX6" fmla="*/ 474824 w 474937"/>
                    <a:gd name="connsiteY6" fmla="*/ 393 h 474898"/>
                    <a:gd name="connsiteX7" fmla="*/ 251415 w 474937"/>
                    <a:gd name="connsiteY7" fmla="*/ 393 h 474898"/>
                    <a:gd name="connsiteX8" fmla="*/ 223869 w 474937"/>
                    <a:gd name="connsiteY8" fmla="*/ 393 h 474898"/>
                    <a:gd name="connsiteX9" fmla="*/ 222345 w 474937"/>
                    <a:gd name="connsiteY9" fmla="*/ 393 h 474898"/>
                    <a:gd name="connsiteX10" fmla="*/ 222345 w 474937"/>
                    <a:gd name="connsiteY10" fmla="*/ 469 h 474898"/>
                    <a:gd name="connsiteX11" fmla="*/ 479 w 474937"/>
                    <a:gd name="connsiteY11" fmla="*/ 252196 h 474898"/>
                    <a:gd name="connsiteX12" fmla="*/ 69687 w 474937"/>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7" h="474898">
                      <a:moveTo>
                        <a:pt x="69687" y="405225"/>
                      </a:moveTo>
                      <a:cubicBezTo>
                        <a:pt x="162251" y="497988"/>
                        <a:pt x="312489" y="498141"/>
                        <a:pt x="405244" y="405577"/>
                      </a:cubicBezTo>
                      <a:cubicBezTo>
                        <a:pt x="446134" y="364781"/>
                        <a:pt x="470728" y="310470"/>
                        <a:pt x="474433" y="252825"/>
                      </a:cubicBezTo>
                      <a:lnTo>
                        <a:pt x="474824" y="252825"/>
                      </a:lnTo>
                      <a:lnTo>
                        <a:pt x="474824" y="244614"/>
                      </a:lnTo>
                      <a:cubicBezTo>
                        <a:pt x="474976" y="239680"/>
                        <a:pt x="474976" y="234765"/>
                        <a:pt x="474824" y="229831"/>
                      </a:cubicBezTo>
                      <a:lnTo>
                        <a:pt x="474824" y="393"/>
                      </a:lnTo>
                      <a:lnTo>
                        <a:pt x="251415" y="393"/>
                      </a:lnTo>
                      <a:cubicBezTo>
                        <a:pt x="242242" y="-131"/>
                        <a:pt x="233041" y="-131"/>
                        <a:pt x="223869" y="393"/>
                      </a:cubicBezTo>
                      <a:lnTo>
                        <a:pt x="222345" y="393"/>
                      </a:lnTo>
                      <a:lnTo>
                        <a:pt x="222345" y="469"/>
                      </a:lnTo>
                      <a:cubicBezTo>
                        <a:pt x="91566" y="8718"/>
                        <a:pt x="-7770" y="121418"/>
                        <a:pt x="479" y="252196"/>
                      </a:cubicBezTo>
                      <a:cubicBezTo>
                        <a:pt x="4117" y="309936"/>
                        <a:pt x="28730" y="364362"/>
                        <a:pt x="69687" y="405225"/>
                      </a:cubicBezTo>
                      <a:close/>
                    </a:path>
                  </a:pathLst>
                </a:custGeom>
                <a:solidFill>
                  <a:srgbClr val="70AD47"/>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22" name="Freeform: Shape 21">
                  <a:extLst>
                    <a:ext uri="{FF2B5EF4-FFF2-40B4-BE49-F238E27FC236}">
                      <a16:creationId xmlns:a16="http://schemas.microsoft.com/office/drawing/2014/main" id="{78C890F3-3BF4-3ADE-D5A1-1655596419F4}"/>
                    </a:ext>
                  </a:extLst>
                </p:cNvPr>
                <p:cNvSpPr/>
                <p:nvPr/>
              </p:nvSpPr>
              <p:spPr>
                <a:xfrm>
                  <a:off x="2117699" y="4969903"/>
                  <a:ext cx="474902" cy="474911"/>
                </a:xfrm>
                <a:custGeom>
                  <a:avLst/>
                  <a:gdLst>
                    <a:gd name="connsiteX0" fmla="*/ 405251 w 474902"/>
                    <a:gd name="connsiteY0" fmla="*/ 69679 h 474910"/>
                    <a:gd name="connsiteX1" fmla="*/ 69694 w 474902"/>
                    <a:gd name="connsiteY1" fmla="*/ 69317 h 474910"/>
                    <a:gd name="connsiteX2" fmla="*/ 505 w 474902"/>
                    <a:gd name="connsiteY2" fmla="*/ 222031 h 474910"/>
                    <a:gd name="connsiteX3" fmla="*/ 114 w 474902"/>
                    <a:gd name="connsiteY3" fmla="*/ 222031 h 474910"/>
                    <a:gd name="connsiteX4" fmla="*/ 114 w 474902"/>
                    <a:gd name="connsiteY4" fmla="*/ 230242 h 474910"/>
                    <a:gd name="connsiteX5" fmla="*/ 114 w 474902"/>
                    <a:gd name="connsiteY5" fmla="*/ 245025 h 474910"/>
                    <a:gd name="connsiteX6" fmla="*/ 114 w 474902"/>
                    <a:gd name="connsiteY6" fmla="*/ 474511 h 474910"/>
                    <a:gd name="connsiteX7" fmla="*/ 223523 w 474902"/>
                    <a:gd name="connsiteY7" fmla="*/ 474511 h 474910"/>
                    <a:gd name="connsiteX8" fmla="*/ 251060 w 474902"/>
                    <a:gd name="connsiteY8" fmla="*/ 474511 h 474910"/>
                    <a:gd name="connsiteX9" fmla="*/ 252594 w 474902"/>
                    <a:gd name="connsiteY9" fmla="*/ 474511 h 474910"/>
                    <a:gd name="connsiteX10" fmla="*/ 252594 w 474902"/>
                    <a:gd name="connsiteY10" fmla="*/ 474396 h 474910"/>
                    <a:gd name="connsiteX11" fmla="*/ 474421 w 474902"/>
                    <a:gd name="connsiteY11" fmla="*/ 222632 h 474910"/>
                    <a:gd name="connsiteX12" fmla="*/ 4052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405251" y="69679"/>
                      </a:moveTo>
                      <a:cubicBezTo>
                        <a:pt x="312687" y="-23085"/>
                        <a:pt x="162449" y="-23247"/>
                        <a:pt x="69694" y="69317"/>
                      </a:cubicBezTo>
                      <a:cubicBezTo>
                        <a:pt x="28813" y="110113"/>
                        <a:pt x="4220" y="164405"/>
                        <a:pt x="505" y="222031"/>
                      </a:cubicBezTo>
                      <a:lnTo>
                        <a:pt x="114" y="222031"/>
                      </a:lnTo>
                      <a:lnTo>
                        <a:pt x="114" y="230242"/>
                      </a:lnTo>
                      <a:cubicBezTo>
                        <a:pt x="-38" y="235176"/>
                        <a:pt x="-38" y="240100"/>
                        <a:pt x="114" y="245025"/>
                      </a:cubicBezTo>
                      <a:lnTo>
                        <a:pt x="114" y="474511"/>
                      </a:lnTo>
                      <a:lnTo>
                        <a:pt x="223523" y="474511"/>
                      </a:lnTo>
                      <a:cubicBezTo>
                        <a:pt x="232696" y="475044"/>
                        <a:pt x="241887" y="475044"/>
                        <a:pt x="251060" y="474511"/>
                      </a:cubicBezTo>
                      <a:lnTo>
                        <a:pt x="252594" y="474511"/>
                      </a:lnTo>
                      <a:lnTo>
                        <a:pt x="252594" y="474396"/>
                      </a:lnTo>
                      <a:cubicBezTo>
                        <a:pt x="383372" y="466129"/>
                        <a:pt x="482689" y="353410"/>
                        <a:pt x="474421" y="222632"/>
                      </a:cubicBezTo>
                      <a:cubicBezTo>
                        <a:pt x="470773" y="164919"/>
                        <a:pt x="446180" y="110532"/>
                        <a:pt x="405251" y="69679"/>
                      </a:cubicBezTo>
                      <a:close/>
                    </a:path>
                  </a:pathLst>
                </a:custGeom>
                <a:solidFill>
                  <a:srgbClr val="7F7F7F"/>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23" name="Freeform: Shape 22">
                  <a:extLst>
                    <a:ext uri="{FF2B5EF4-FFF2-40B4-BE49-F238E27FC236}">
                      <a16:creationId xmlns:a16="http://schemas.microsoft.com/office/drawing/2014/main" id="{960C7E97-2474-0C34-63D5-DBB514401B1A}"/>
                    </a:ext>
                  </a:extLst>
                </p:cNvPr>
                <p:cNvSpPr/>
                <p:nvPr/>
              </p:nvSpPr>
              <p:spPr>
                <a:xfrm>
                  <a:off x="2588513" y="4969903"/>
                  <a:ext cx="474902" cy="474911"/>
                </a:xfrm>
                <a:custGeom>
                  <a:avLst/>
                  <a:gdLst>
                    <a:gd name="connsiteX0" fmla="*/ 69651 w 474902"/>
                    <a:gd name="connsiteY0" fmla="*/ 69679 h 474910"/>
                    <a:gd name="connsiteX1" fmla="*/ 405208 w 474902"/>
                    <a:gd name="connsiteY1" fmla="*/ 69317 h 474910"/>
                    <a:gd name="connsiteX2" fmla="*/ 474397 w 474902"/>
                    <a:gd name="connsiteY2" fmla="*/ 222031 h 474910"/>
                    <a:gd name="connsiteX3" fmla="*/ 474788 w 474902"/>
                    <a:gd name="connsiteY3" fmla="*/ 222031 h 474910"/>
                    <a:gd name="connsiteX4" fmla="*/ 474788 w 474902"/>
                    <a:gd name="connsiteY4" fmla="*/ 230242 h 474910"/>
                    <a:gd name="connsiteX5" fmla="*/ 474788 w 474902"/>
                    <a:gd name="connsiteY5" fmla="*/ 245025 h 474910"/>
                    <a:gd name="connsiteX6" fmla="*/ 474788 w 474902"/>
                    <a:gd name="connsiteY6" fmla="*/ 474511 h 474910"/>
                    <a:gd name="connsiteX7" fmla="*/ 251379 w 474902"/>
                    <a:gd name="connsiteY7" fmla="*/ 474511 h 474910"/>
                    <a:gd name="connsiteX8" fmla="*/ 223833 w 474902"/>
                    <a:gd name="connsiteY8" fmla="*/ 474511 h 474910"/>
                    <a:gd name="connsiteX9" fmla="*/ 222309 w 474902"/>
                    <a:gd name="connsiteY9" fmla="*/ 474511 h 474910"/>
                    <a:gd name="connsiteX10" fmla="*/ 222309 w 474902"/>
                    <a:gd name="connsiteY10" fmla="*/ 474396 h 474910"/>
                    <a:gd name="connsiteX11" fmla="*/ 481 w 474902"/>
                    <a:gd name="connsiteY11" fmla="*/ 222632 h 474910"/>
                    <a:gd name="connsiteX12" fmla="*/ 696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69651" y="69679"/>
                      </a:moveTo>
                      <a:cubicBezTo>
                        <a:pt x="162215" y="-23085"/>
                        <a:pt x="312453" y="-23247"/>
                        <a:pt x="405208" y="69317"/>
                      </a:cubicBezTo>
                      <a:cubicBezTo>
                        <a:pt x="446089" y="110113"/>
                        <a:pt x="470683" y="164405"/>
                        <a:pt x="474397" y="222031"/>
                      </a:cubicBezTo>
                      <a:lnTo>
                        <a:pt x="474788" y="222031"/>
                      </a:lnTo>
                      <a:lnTo>
                        <a:pt x="474788" y="230242"/>
                      </a:lnTo>
                      <a:cubicBezTo>
                        <a:pt x="474940" y="235176"/>
                        <a:pt x="474940" y="240100"/>
                        <a:pt x="474788" y="245025"/>
                      </a:cubicBezTo>
                      <a:lnTo>
                        <a:pt x="474788" y="474511"/>
                      </a:lnTo>
                      <a:lnTo>
                        <a:pt x="251379" y="474511"/>
                      </a:lnTo>
                      <a:cubicBezTo>
                        <a:pt x="242206" y="475044"/>
                        <a:pt x="233005" y="475044"/>
                        <a:pt x="223833" y="474511"/>
                      </a:cubicBezTo>
                      <a:lnTo>
                        <a:pt x="222309" y="474511"/>
                      </a:lnTo>
                      <a:lnTo>
                        <a:pt x="222309" y="474396"/>
                      </a:lnTo>
                      <a:cubicBezTo>
                        <a:pt x="91530" y="466129"/>
                        <a:pt x="-7787" y="353410"/>
                        <a:pt x="481" y="222632"/>
                      </a:cubicBezTo>
                      <a:cubicBezTo>
                        <a:pt x="4129" y="164919"/>
                        <a:pt x="28723" y="110532"/>
                        <a:pt x="69651" y="69679"/>
                      </a:cubicBezTo>
                      <a:close/>
                    </a:path>
                  </a:pathLst>
                </a:custGeom>
                <a:solidFill>
                  <a:srgbClr val="ED7D31"/>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24" name="Freeform: Shape 23">
                  <a:extLst>
                    <a:ext uri="{FF2B5EF4-FFF2-40B4-BE49-F238E27FC236}">
                      <a16:creationId xmlns:a16="http://schemas.microsoft.com/office/drawing/2014/main" id="{083133B9-C392-CECF-A688-A02DE720E6CC}"/>
                    </a:ext>
                  </a:extLst>
                </p:cNvPr>
                <p:cNvSpPr/>
                <p:nvPr/>
              </p:nvSpPr>
              <p:spPr>
                <a:xfrm>
                  <a:off x="1333237" y="3696505"/>
                  <a:ext cx="4779797" cy="2563653"/>
                </a:xfrm>
                <a:custGeom>
                  <a:avLst/>
                  <a:gdLst>
                    <a:gd name="connsiteX0" fmla="*/ 4779798 w 4779797"/>
                    <a:gd name="connsiteY0" fmla="*/ 995801 h 2563653"/>
                    <a:gd name="connsiteX1" fmla="*/ 4779798 w 4779797"/>
                    <a:gd name="connsiteY1" fmla="*/ 1589037 h 2563653"/>
                    <a:gd name="connsiteX2" fmla="*/ 4537539 w 4779797"/>
                    <a:gd name="connsiteY2" fmla="*/ 1605229 h 2563653"/>
                    <a:gd name="connsiteX3" fmla="*/ 4426268 w 4779797"/>
                    <a:gd name="connsiteY3" fmla="*/ 1842849 h 2563653"/>
                    <a:gd name="connsiteX4" fmla="*/ 4567886 w 4779797"/>
                    <a:gd name="connsiteY4" fmla="*/ 2012804 h 2563653"/>
                    <a:gd name="connsiteX5" fmla="*/ 4313682 w 4779797"/>
                    <a:gd name="connsiteY5" fmla="*/ 2309403 h 2563653"/>
                    <a:gd name="connsiteX6" fmla="*/ 4101275 w 4779797"/>
                    <a:gd name="connsiteY6" fmla="*/ 2167785 h 2563653"/>
                    <a:gd name="connsiteX7" fmla="*/ 3795903 w 4779797"/>
                    <a:gd name="connsiteY7" fmla="*/ 2299088 h 2563653"/>
                    <a:gd name="connsiteX8" fmla="*/ 3762832 w 4779797"/>
                    <a:gd name="connsiteY8" fmla="*/ 2563654 h 2563653"/>
                    <a:gd name="connsiteX9" fmla="*/ 3275533 w 4779797"/>
                    <a:gd name="connsiteY9" fmla="*/ 2563654 h 2563653"/>
                    <a:gd name="connsiteX10" fmla="*/ 3240948 w 4779797"/>
                    <a:gd name="connsiteY10" fmla="*/ 2286972 h 2563653"/>
                    <a:gd name="connsiteX11" fmla="*/ 2949693 w 4779797"/>
                    <a:gd name="connsiteY11" fmla="*/ 2148126 h 2563653"/>
                    <a:gd name="connsiteX12" fmla="*/ 2745858 w 4779797"/>
                    <a:gd name="connsiteY12" fmla="*/ 2267026 h 2563653"/>
                    <a:gd name="connsiteX13" fmla="*/ 2470404 w 4779797"/>
                    <a:gd name="connsiteY13" fmla="*/ 1991592 h 2563653"/>
                    <a:gd name="connsiteX14" fmla="*/ 2889228 w 4779797"/>
                    <a:gd name="connsiteY14" fmla="*/ 1572768 h 2563653"/>
                    <a:gd name="connsiteX15" fmla="*/ 3808390 w 4779797"/>
                    <a:gd name="connsiteY15" fmla="*/ 1924860 h 2563653"/>
                    <a:gd name="connsiteX16" fmla="*/ 4160482 w 4779797"/>
                    <a:gd name="connsiteY16" fmla="*/ 1005697 h 2563653"/>
                    <a:gd name="connsiteX17" fmla="*/ 3241320 w 4779797"/>
                    <a:gd name="connsiteY17" fmla="*/ 653606 h 2563653"/>
                    <a:gd name="connsiteX18" fmla="*/ 3098149 w 4779797"/>
                    <a:gd name="connsiteY18" fmla="*/ 739378 h 2563653"/>
                    <a:gd name="connsiteX19" fmla="*/ 2132028 w 4779797"/>
                    <a:gd name="connsiteY19" fmla="*/ 1846574 h 2563653"/>
                    <a:gd name="connsiteX20" fmla="*/ 2288191 w 4779797"/>
                    <a:gd name="connsiteY20" fmla="*/ 2033969 h 2563653"/>
                    <a:gd name="connsiteX21" fmla="*/ 2055133 w 4779797"/>
                    <a:gd name="connsiteY21" fmla="*/ 2309403 h 2563653"/>
                    <a:gd name="connsiteX22" fmla="*/ 1803511 w 4779797"/>
                    <a:gd name="connsiteY22" fmla="*/ 2165576 h 2563653"/>
                    <a:gd name="connsiteX23" fmla="*/ 1515923 w 4779797"/>
                    <a:gd name="connsiteY23" fmla="*/ 2293449 h 2563653"/>
                    <a:gd name="connsiteX24" fmla="*/ 1461888 w 4779797"/>
                    <a:gd name="connsiteY24" fmla="*/ 2563616 h 2563653"/>
                    <a:gd name="connsiteX25" fmla="*/ 995772 w 4779797"/>
                    <a:gd name="connsiteY25" fmla="*/ 2563616 h 2563653"/>
                    <a:gd name="connsiteX26" fmla="*/ 977998 w 4779797"/>
                    <a:gd name="connsiteY26" fmla="*/ 2296916 h 2563653"/>
                    <a:gd name="connsiteX27" fmla="*/ 657892 w 4779797"/>
                    <a:gd name="connsiteY27" fmla="*/ 2154336 h 2563653"/>
                    <a:gd name="connsiteX28" fmla="*/ 423720 w 4779797"/>
                    <a:gd name="connsiteY28" fmla="*/ 2288219 h 2563653"/>
                    <a:gd name="connsiteX29" fmla="*/ 190662 w 4779797"/>
                    <a:gd name="connsiteY29" fmla="*/ 2012785 h 2563653"/>
                    <a:gd name="connsiteX30" fmla="*/ 343281 w 4779797"/>
                    <a:gd name="connsiteY30" fmla="*/ 1826247 h 2563653"/>
                    <a:gd name="connsiteX31" fmla="*/ 235268 w 4779797"/>
                    <a:gd name="connsiteY31" fmla="*/ 1584655 h 2563653"/>
                    <a:gd name="connsiteX32" fmla="*/ 0 w 4779797"/>
                    <a:gd name="connsiteY32" fmla="*/ 1567853 h 2563653"/>
                    <a:gd name="connsiteX33" fmla="*/ 0 w 4779797"/>
                    <a:gd name="connsiteY33" fmla="*/ 974617 h 2563653"/>
                    <a:gd name="connsiteX34" fmla="*/ 242259 w 4779797"/>
                    <a:gd name="connsiteY34" fmla="*/ 958425 h 2563653"/>
                    <a:gd name="connsiteX35" fmla="*/ 353473 w 4779797"/>
                    <a:gd name="connsiteY35" fmla="*/ 720804 h 2563653"/>
                    <a:gd name="connsiteX36" fmla="*/ 211846 w 4779797"/>
                    <a:gd name="connsiteY36" fmla="*/ 550869 h 2563653"/>
                    <a:gd name="connsiteX37" fmla="*/ 466096 w 4779797"/>
                    <a:gd name="connsiteY37" fmla="*/ 254251 h 2563653"/>
                    <a:gd name="connsiteX38" fmla="*/ 678504 w 4779797"/>
                    <a:gd name="connsiteY38" fmla="*/ 395869 h 2563653"/>
                    <a:gd name="connsiteX39" fmla="*/ 983932 w 4779797"/>
                    <a:gd name="connsiteY39" fmla="*/ 264557 h 2563653"/>
                    <a:gd name="connsiteX40" fmla="*/ 1017003 w 4779797"/>
                    <a:gd name="connsiteY40" fmla="*/ 0 h 2563653"/>
                    <a:gd name="connsiteX41" fmla="*/ 1504302 w 4779797"/>
                    <a:gd name="connsiteY41" fmla="*/ 0 h 2563653"/>
                    <a:gd name="connsiteX42" fmla="*/ 1538888 w 4779797"/>
                    <a:gd name="connsiteY42" fmla="*/ 276673 h 2563653"/>
                    <a:gd name="connsiteX43" fmla="*/ 1830105 w 4779797"/>
                    <a:gd name="connsiteY43" fmla="*/ 415528 h 2563653"/>
                    <a:gd name="connsiteX44" fmla="*/ 2033940 w 4779797"/>
                    <a:gd name="connsiteY44" fmla="*/ 296618 h 2563653"/>
                    <a:gd name="connsiteX45" fmla="*/ 2309374 w 4779797"/>
                    <a:gd name="connsiteY45" fmla="*/ 572053 h 2563653"/>
                    <a:gd name="connsiteX46" fmla="*/ 1890551 w 4779797"/>
                    <a:gd name="connsiteY46" fmla="*/ 990876 h 2563653"/>
                    <a:gd name="connsiteX47" fmla="*/ 969693 w 4779797"/>
                    <a:gd name="connsiteY47" fmla="*/ 630698 h 2563653"/>
                    <a:gd name="connsiteX48" fmla="*/ 609514 w 4779797"/>
                    <a:gd name="connsiteY48" fmla="*/ 1551556 h 2563653"/>
                    <a:gd name="connsiteX49" fmla="*/ 1250023 w 4779797"/>
                    <a:gd name="connsiteY49" fmla="*/ 1970399 h 2563653"/>
                    <a:gd name="connsiteX50" fmla="*/ 1913573 w 4779797"/>
                    <a:gd name="connsiteY50" fmla="*/ 1558042 h 2563653"/>
                    <a:gd name="connsiteX51" fmla="*/ 2652894 w 4779797"/>
                    <a:gd name="connsiteY51" fmla="*/ 723243 h 2563653"/>
                    <a:gd name="connsiteX52" fmla="*/ 2491588 w 4779797"/>
                    <a:gd name="connsiteY52" fmla="*/ 529676 h 2563653"/>
                    <a:gd name="connsiteX53" fmla="*/ 2724646 w 4779797"/>
                    <a:gd name="connsiteY53" fmla="*/ 254241 h 2563653"/>
                    <a:gd name="connsiteX54" fmla="*/ 2976267 w 4779797"/>
                    <a:gd name="connsiteY54" fmla="*/ 398069 h 2563653"/>
                    <a:gd name="connsiteX55" fmla="*/ 3263856 w 4779797"/>
                    <a:gd name="connsiteY55" fmla="*/ 270205 h 2563653"/>
                    <a:gd name="connsiteX56" fmla="*/ 3317881 w 4779797"/>
                    <a:gd name="connsiteY56" fmla="*/ 38 h 2563653"/>
                    <a:gd name="connsiteX57" fmla="*/ 3784006 w 4779797"/>
                    <a:gd name="connsiteY57" fmla="*/ 38 h 2563653"/>
                    <a:gd name="connsiteX58" fmla="*/ 3801780 w 4779797"/>
                    <a:gd name="connsiteY58" fmla="*/ 266738 h 2563653"/>
                    <a:gd name="connsiteX59" fmla="*/ 4121887 w 4779797"/>
                    <a:gd name="connsiteY59" fmla="*/ 409318 h 2563653"/>
                    <a:gd name="connsiteX60" fmla="*/ 4356059 w 4779797"/>
                    <a:gd name="connsiteY60" fmla="*/ 275501 h 2563653"/>
                    <a:gd name="connsiteX61" fmla="*/ 4589145 w 4779797"/>
                    <a:gd name="connsiteY61" fmla="*/ 550869 h 2563653"/>
                    <a:gd name="connsiteX62" fmla="*/ 4436526 w 4779797"/>
                    <a:gd name="connsiteY62" fmla="*/ 737407 h 2563653"/>
                    <a:gd name="connsiteX63" fmla="*/ 4544559 w 4779797"/>
                    <a:gd name="connsiteY63" fmla="*/ 978999 h 256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79797" h="2563653">
                      <a:moveTo>
                        <a:pt x="4779798" y="995801"/>
                      </a:moveTo>
                      <a:lnTo>
                        <a:pt x="4779798" y="1589037"/>
                      </a:lnTo>
                      <a:lnTo>
                        <a:pt x="4537539" y="1605229"/>
                      </a:lnTo>
                      <a:cubicBezTo>
                        <a:pt x="4510574" y="1688792"/>
                        <a:pt x="4473188" y="1768631"/>
                        <a:pt x="4426268" y="1842849"/>
                      </a:cubicBezTo>
                      <a:lnTo>
                        <a:pt x="4567886" y="2012804"/>
                      </a:lnTo>
                      <a:lnTo>
                        <a:pt x="4313682" y="2309403"/>
                      </a:lnTo>
                      <a:lnTo>
                        <a:pt x="4101275" y="2167785"/>
                      </a:lnTo>
                      <a:cubicBezTo>
                        <a:pt x="4007158" y="2227593"/>
                        <a:pt x="3904060" y="2271922"/>
                        <a:pt x="3795903" y="2299088"/>
                      </a:cubicBezTo>
                      <a:lnTo>
                        <a:pt x="3762832" y="2563654"/>
                      </a:lnTo>
                      <a:lnTo>
                        <a:pt x="3275533" y="2563654"/>
                      </a:lnTo>
                      <a:lnTo>
                        <a:pt x="3240948" y="2286972"/>
                      </a:lnTo>
                      <a:cubicBezTo>
                        <a:pt x="3137259" y="2256054"/>
                        <a:pt x="3038999" y="2209210"/>
                        <a:pt x="2949693" y="2148126"/>
                      </a:cubicBezTo>
                      <a:lnTo>
                        <a:pt x="2745858" y="2267026"/>
                      </a:lnTo>
                      <a:lnTo>
                        <a:pt x="2470404" y="1991592"/>
                      </a:lnTo>
                      <a:lnTo>
                        <a:pt x="2889228" y="1572768"/>
                      </a:lnTo>
                      <a:cubicBezTo>
                        <a:pt x="3045819" y="1923812"/>
                        <a:pt x="3457346" y="2081451"/>
                        <a:pt x="3808390" y="1924860"/>
                      </a:cubicBezTo>
                      <a:cubicBezTo>
                        <a:pt x="4159444" y="1768269"/>
                        <a:pt x="4317083" y="1356741"/>
                        <a:pt x="4160482" y="1005697"/>
                      </a:cubicBezTo>
                      <a:cubicBezTo>
                        <a:pt x="4003891" y="654644"/>
                        <a:pt x="3592373" y="497005"/>
                        <a:pt x="3241320" y="653606"/>
                      </a:cubicBezTo>
                      <a:cubicBezTo>
                        <a:pt x="3190332" y="676351"/>
                        <a:pt x="3142260" y="705145"/>
                        <a:pt x="3098149" y="739378"/>
                      </a:cubicBezTo>
                      <a:lnTo>
                        <a:pt x="2132028" y="1846574"/>
                      </a:lnTo>
                      <a:lnTo>
                        <a:pt x="2288191" y="2033969"/>
                      </a:lnTo>
                      <a:lnTo>
                        <a:pt x="2055133" y="2309403"/>
                      </a:lnTo>
                      <a:lnTo>
                        <a:pt x="1803511" y="2165576"/>
                      </a:lnTo>
                      <a:cubicBezTo>
                        <a:pt x="1714662" y="2222487"/>
                        <a:pt x="1617697" y="2265607"/>
                        <a:pt x="1515923" y="2293449"/>
                      </a:cubicBezTo>
                      <a:lnTo>
                        <a:pt x="1461888" y="2563616"/>
                      </a:lnTo>
                      <a:lnTo>
                        <a:pt x="995772" y="2563616"/>
                      </a:lnTo>
                      <a:lnTo>
                        <a:pt x="977998" y="2296916"/>
                      </a:lnTo>
                      <a:cubicBezTo>
                        <a:pt x="864032" y="2267750"/>
                        <a:pt x="755799" y="2219554"/>
                        <a:pt x="657892" y="2154336"/>
                      </a:cubicBezTo>
                      <a:lnTo>
                        <a:pt x="423720" y="2288219"/>
                      </a:lnTo>
                      <a:lnTo>
                        <a:pt x="190662" y="2012785"/>
                      </a:lnTo>
                      <a:lnTo>
                        <a:pt x="343281" y="1826247"/>
                      </a:lnTo>
                      <a:cubicBezTo>
                        <a:pt x="297169" y="1750628"/>
                        <a:pt x="260873" y="1669447"/>
                        <a:pt x="235268" y="1584655"/>
                      </a:cubicBezTo>
                      <a:lnTo>
                        <a:pt x="0" y="1567853"/>
                      </a:lnTo>
                      <a:lnTo>
                        <a:pt x="0" y="974617"/>
                      </a:lnTo>
                      <a:lnTo>
                        <a:pt x="242259" y="958425"/>
                      </a:lnTo>
                      <a:cubicBezTo>
                        <a:pt x="269210" y="874862"/>
                        <a:pt x="306575" y="795033"/>
                        <a:pt x="353473" y="720804"/>
                      </a:cubicBezTo>
                      <a:lnTo>
                        <a:pt x="211846" y="550869"/>
                      </a:lnTo>
                      <a:lnTo>
                        <a:pt x="466096" y="254251"/>
                      </a:lnTo>
                      <a:lnTo>
                        <a:pt x="678504" y="395869"/>
                      </a:lnTo>
                      <a:cubicBezTo>
                        <a:pt x="772639" y="336050"/>
                        <a:pt x="875757" y="291716"/>
                        <a:pt x="983932" y="264557"/>
                      </a:cubicBezTo>
                      <a:lnTo>
                        <a:pt x="1017003" y="0"/>
                      </a:lnTo>
                      <a:lnTo>
                        <a:pt x="1504302" y="0"/>
                      </a:lnTo>
                      <a:lnTo>
                        <a:pt x="1538888" y="276673"/>
                      </a:lnTo>
                      <a:cubicBezTo>
                        <a:pt x="1642567" y="307599"/>
                        <a:pt x="1740808" y="354441"/>
                        <a:pt x="1830105" y="415528"/>
                      </a:cubicBezTo>
                      <a:lnTo>
                        <a:pt x="2033940" y="296618"/>
                      </a:lnTo>
                      <a:lnTo>
                        <a:pt x="2309374" y="572053"/>
                      </a:lnTo>
                      <a:lnTo>
                        <a:pt x="1890551" y="990876"/>
                      </a:lnTo>
                      <a:cubicBezTo>
                        <a:pt x="1735722" y="637127"/>
                        <a:pt x="1323442" y="475869"/>
                        <a:pt x="969693" y="630698"/>
                      </a:cubicBezTo>
                      <a:cubicBezTo>
                        <a:pt x="615944" y="785527"/>
                        <a:pt x="454683" y="1197807"/>
                        <a:pt x="609514" y="1551556"/>
                      </a:cubicBezTo>
                      <a:cubicBezTo>
                        <a:pt x="720871" y="1805997"/>
                        <a:pt x="972283" y="1970399"/>
                        <a:pt x="1250023" y="1970399"/>
                      </a:cubicBezTo>
                      <a:cubicBezTo>
                        <a:pt x="1514875" y="1970399"/>
                        <a:pt x="1754657" y="1830495"/>
                        <a:pt x="1913573" y="1558042"/>
                      </a:cubicBezTo>
                      <a:lnTo>
                        <a:pt x="2652894" y="723243"/>
                      </a:lnTo>
                      <a:lnTo>
                        <a:pt x="2491588" y="529676"/>
                      </a:lnTo>
                      <a:lnTo>
                        <a:pt x="2724646" y="254241"/>
                      </a:lnTo>
                      <a:lnTo>
                        <a:pt x="2976267" y="398069"/>
                      </a:lnTo>
                      <a:cubicBezTo>
                        <a:pt x="3065117" y="341156"/>
                        <a:pt x="3162081" y="298045"/>
                        <a:pt x="3263856" y="270205"/>
                      </a:cubicBezTo>
                      <a:lnTo>
                        <a:pt x="3317881" y="38"/>
                      </a:lnTo>
                      <a:lnTo>
                        <a:pt x="3784006" y="38"/>
                      </a:lnTo>
                      <a:lnTo>
                        <a:pt x="3801780" y="266738"/>
                      </a:lnTo>
                      <a:cubicBezTo>
                        <a:pt x="3915747" y="295896"/>
                        <a:pt x="4023979" y="344101"/>
                        <a:pt x="4121887" y="409318"/>
                      </a:cubicBezTo>
                      <a:lnTo>
                        <a:pt x="4356059" y="275501"/>
                      </a:lnTo>
                      <a:lnTo>
                        <a:pt x="4589145" y="550869"/>
                      </a:lnTo>
                      <a:lnTo>
                        <a:pt x="4436526" y="737407"/>
                      </a:lnTo>
                      <a:cubicBezTo>
                        <a:pt x="4482646" y="813025"/>
                        <a:pt x="4518946" y="894207"/>
                        <a:pt x="4544559" y="978999"/>
                      </a:cubicBezTo>
                      <a:close/>
                    </a:path>
                  </a:pathLst>
                </a:custGeom>
                <a:solidFill>
                  <a:srgbClr val="0C32A4"/>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25" name="Freeform: Shape 24">
                  <a:extLst>
                    <a:ext uri="{FF2B5EF4-FFF2-40B4-BE49-F238E27FC236}">
                      <a16:creationId xmlns:a16="http://schemas.microsoft.com/office/drawing/2014/main" id="{49B9AEAD-7FFB-A627-DC68-4B28A2C9DDEA}"/>
                    </a:ext>
                  </a:extLst>
                </p:cNvPr>
                <p:cNvSpPr/>
                <p:nvPr/>
              </p:nvSpPr>
              <p:spPr>
                <a:xfrm>
                  <a:off x="4458436" y="4507136"/>
                  <a:ext cx="815066" cy="997470"/>
                </a:xfrm>
                <a:custGeom>
                  <a:avLst/>
                  <a:gdLst>
                    <a:gd name="connsiteX0" fmla="*/ 635723 w 890099"/>
                    <a:gd name="connsiteY0" fmla="*/ 812844 h 1089298"/>
                    <a:gd name="connsiteX1" fmla="*/ 635723 w 890099"/>
                    <a:gd name="connsiteY1" fmla="*/ 1089298 h 1089298"/>
                    <a:gd name="connsiteX2" fmla="*/ 296728 w 890099"/>
                    <a:gd name="connsiteY2" fmla="*/ 1089298 h 1089298"/>
                    <a:gd name="connsiteX3" fmla="*/ 296728 w 890099"/>
                    <a:gd name="connsiteY3" fmla="*/ 830380 h 1089298"/>
                    <a:gd name="connsiteX4" fmla="*/ 25465 w 890099"/>
                    <a:gd name="connsiteY4" fmla="*/ 263176 h 1089298"/>
                    <a:gd name="connsiteX5" fmla="*/ 275563 w 890099"/>
                    <a:gd name="connsiteY5" fmla="*/ 0 h 1089298"/>
                    <a:gd name="connsiteX6" fmla="*/ 275563 w 890099"/>
                    <a:gd name="connsiteY6" fmla="*/ 432502 h 1089298"/>
                    <a:gd name="connsiteX7" fmla="*/ 466254 w 890099"/>
                    <a:gd name="connsiteY7" fmla="*/ 538439 h 1089298"/>
                    <a:gd name="connsiteX8" fmla="*/ 635799 w 890099"/>
                    <a:gd name="connsiteY8" fmla="*/ 432502 h 1089298"/>
                    <a:gd name="connsiteX9" fmla="*/ 635799 w 890099"/>
                    <a:gd name="connsiteY9" fmla="*/ 9773 h 1089298"/>
                    <a:gd name="connsiteX10" fmla="*/ 847301 w 890099"/>
                    <a:gd name="connsiteY10" fmla="*/ 601304 h 1089298"/>
                    <a:gd name="connsiteX11" fmla="*/ 635723 w 890099"/>
                    <a:gd name="connsiteY11" fmla="*/ 812844 h 10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099" h="1089298">
                      <a:moveTo>
                        <a:pt x="635723" y="812844"/>
                      </a:moveTo>
                      <a:lnTo>
                        <a:pt x="635723" y="1089298"/>
                      </a:lnTo>
                      <a:lnTo>
                        <a:pt x="296728" y="1089298"/>
                      </a:lnTo>
                      <a:lnTo>
                        <a:pt x="296728" y="830380"/>
                      </a:lnTo>
                      <a:cubicBezTo>
                        <a:pt x="65194" y="748655"/>
                        <a:pt x="-56250" y="494709"/>
                        <a:pt x="25465" y="263176"/>
                      </a:cubicBezTo>
                      <a:cubicBezTo>
                        <a:pt x="67585" y="143856"/>
                        <a:pt x="158549" y="48139"/>
                        <a:pt x="275563" y="0"/>
                      </a:cubicBezTo>
                      <a:lnTo>
                        <a:pt x="275563" y="432502"/>
                      </a:lnTo>
                      <a:lnTo>
                        <a:pt x="466254" y="538439"/>
                      </a:lnTo>
                      <a:lnTo>
                        <a:pt x="635799" y="432502"/>
                      </a:lnTo>
                      <a:lnTo>
                        <a:pt x="635799" y="9773"/>
                      </a:lnTo>
                      <a:cubicBezTo>
                        <a:pt x="857550" y="114710"/>
                        <a:pt x="952248" y="379552"/>
                        <a:pt x="847301" y="601304"/>
                      </a:cubicBezTo>
                      <a:cubicBezTo>
                        <a:pt x="803363" y="694163"/>
                        <a:pt x="728591" y="768915"/>
                        <a:pt x="635723" y="812844"/>
                      </a:cubicBezTo>
                      <a:close/>
                    </a:path>
                  </a:pathLst>
                </a:custGeom>
                <a:solidFill>
                  <a:schemeClr val="tx1">
                    <a:lumMod val="60000"/>
                    <a:lumOff val="40000"/>
                  </a:schemeClr>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mj-lt"/>
                  </a:endParaRPr>
                </a:p>
              </p:txBody>
            </p:sp>
          </p:grpSp>
        </p:grpSp>
        <p:cxnSp>
          <p:nvCxnSpPr>
            <p:cNvPr id="12" name="Straight Connector 11">
              <a:extLst>
                <a:ext uri="{FF2B5EF4-FFF2-40B4-BE49-F238E27FC236}">
                  <a16:creationId xmlns:a16="http://schemas.microsoft.com/office/drawing/2014/main" id="{44F98353-F024-6AC5-9216-91FAF2221055}"/>
                </a:ext>
              </a:extLst>
            </p:cNvPr>
            <p:cNvCxnSpPr/>
            <p:nvPr/>
          </p:nvCxnSpPr>
          <p:spPr>
            <a:xfrm>
              <a:off x="3057259" y="3095213"/>
              <a:ext cx="0" cy="891047"/>
            </a:xfrm>
            <a:prstGeom prst="line">
              <a:avLst/>
            </a:prstGeom>
            <a:noFill/>
            <a:ln w="6350" cap="flat" cmpd="sng" algn="ctr">
              <a:solidFill>
                <a:schemeClr val="bg2">
                  <a:lumMod val="50000"/>
                  <a:lumOff val="50000"/>
                </a:schemeClr>
              </a:solidFill>
              <a:prstDash val="solid"/>
              <a:miter lim="800000"/>
            </a:ln>
            <a:effectLst/>
          </p:spPr>
        </p:cxnSp>
      </p:grpSp>
    </p:spTree>
    <p:extLst>
      <p:ext uri="{BB962C8B-B14F-4D97-AF65-F5344CB8AC3E}">
        <p14:creationId xmlns:p14="http://schemas.microsoft.com/office/powerpoint/2010/main" val="1379680731"/>
      </p:ext>
    </p:extLst>
  </p:cSld>
  <p:clrMapOvr>
    <a:masterClrMapping/>
  </p:clrMapOvr>
  <p:extLst>
    <p:ext uri="{DCECCB84-F9BA-43D5-87BE-67443E8EF086}">
      <p15:sldGuideLst xmlns:p15="http://schemas.microsoft.com/office/powerpoint/2012/main">
        <p15:guide id="1" orient="horz" pos="120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userDrawn="1">
            <p:ph type="title"/>
          </p:nvPr>
        </p:nvSpPr>
        <p:spPr>
          <a:xfrm>
            <a:off x="381002" y="4343401"/>
            <a:ext cx="8027895" cy="1495795"/>
          </a:xfrm>
          <a:prstGeom prst="rect">
            <a:avLst/>
          </a:prstGeom>
        </p:spPr>
        <p:txBody>
          <a:bodyPr wrap="square" lIns="0" tIns="0" rIns="0" bIns="0" anchor="b" anchorCtr="0">
            <a:spAutoFit/>
          </a:bodyPr>
          <a:lstStyle>
            <a:lvl1pPr>
              <a:defRPr lang="en-US" sz="5400" dirty="0">
                <a:solidFill>
                  <a:srgbClr val="E5F8FF"/>
                </a:solidFill>
                <a:latin typeface="Arial Nova Light" panose="020B0304020202020204" pitchFamily="34" charset="0"/>
              </a:defRPr>
            </a:lvl1pPr>
          </a:lstStyle>
          <a:p>
            <a:pPr lvl="0"/>
            <a:r>
              <a:rPr lang="en-US"/>
              <a:t>Click to edit Master title style</a:t>
            </a:r>
          </a:p>
        </p:txBody>
      </p:sp>
      <p:sp>
        <p:nvSpPr>
          <p:cNvPr id="7" name="Rectangle 6">
            <a:extLst>
              <a:ext uri="{FF2B5EF4-FFF2-40B4-BE49-F238E27FC236}">
                <a16:creationId xmlns:a16="http://schemas.microsoft.com/office/drawing/2014/main" id="{B5B0BFDB-C4BC-4E6F-8090-A00E82B41E85}"/>
              </a:ext>
              <a:ext uri="{C183D7F6-B498-43B3-948B-1728B52AA6E4}">
                <adec:decorative xmlns:adec="http://schemas.microsoft.com/office/drawing/2017/decorative" val="1"/>
              </a:ext>
            </a:extLst>
          </p:cNvPr>
          <p:cNvSpPr>
            <a:spLocks noChangeAspect="1"/>
          </p:cNvSpPr>
          <p:nvPr userDrawn="1"/>
        </p:nvSpPr>
        <p:spPr>
          <a:xfrm>
            <a:off x="381000" y="400051"/>
            <a:ext cx="457200" cy="1143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3" name="Text Placeholder 2">
            <a:extLst>
              <a:ext uri="{FF2B5EF4-FFF2-40B4-BE49-F238E27FC236}">
                <a16:creationId xmlns:a16="http://schemas.microsoft.com/office/drawing/2014/main" id="{9AF30D4F-5FE4-4AA6-812B-A00AFC98112E}"/>
              </a:ext>
            </a:extLst>
          </p:cNvPr>
          <p:cNvSpPr>
            <a:spLocks noGrp="1"/>
          </p:cNvSpPr>
          <p:nvPr userDrawn="1">
            <p:ph type="body" sz="quarter" idx="10"/>
          </p:nvPr>
        </p:nvSpPr>
        <p:spPr>
          <a:xfrm>
            <a:off x="1066802" y="349479"/>
            <a:ext cx="7315201" cy="215444"/>
          </a:xfrm>
          <a:prstGeom prst="rect">
            <a:avLst/>
          </a:prstGeom>
        </p:spPr>
        <p:txBody>
          <a:bodyPr lIns="0" tIns="0" rIns="0" bIns="0">
            <a:spAutoFit/>
          </a:bodyPr>
          <a:lstStyle>
            <a:lvl1pPr marL="0" indent="0">
              <a:lnSpc>
                <a:spcPct val="100000"/>
              </a:lnSpc>
              <a:buNone/>
              <a:defRPr sz="1400" cap="all" spc="300" baseline="0">
                <a:solidFill>
                  <a:schemeClr val="tx2"/>
                </a:solidFill>
              </a:defRPr>
            </a:lvl1pPr>
            <a:lvl2pPr marL="457167" indent="0">
              <a:buNone/>
              <a:defRPr/>
            </a:lvl2pPr>
            <a:lvl3pPr marL="914332" indent="0">
              <a:buNone/>
              <a:defRPr/>
            </a:lvl3pPr>
            <a:lvl4pPr marL="1371498" indent="0">
              <a:buNone/>
              <a:defRPr/>
            </a:lvl4pPr>
            <a:lvl5pPr marL="1828664" indent="0">
              <a:buNone/>
              <a:defRPr/>
            </a:lvl5pPr>
          </a:lstStyle>
          <a:p>
            <a:pPr lvl="0"/>
            <a:r>
              <a:rPr lang="en-US"/>
              <a:t>Click to edit Master text styles</a:t>
            </a:r>
          </a:p>
        </p:txBody>
      </p:sp>
      <p:grpSp>
        <p:nvGrpSpPr>
          <p:cNvPr id="2" name="Group 1">
            <a:extLst>
              <a:ext uri="{FF2B5EF4-FFF2-40B4-BE49-F238E27FC236}">
                <a16:creationId xmlns:a16="http://schemas.microsoft.com/office/drawing/2014/main" id="{34B4AC35-951D-14C9-0FC2-0BBDB7076D22}"/>
              </a:ext>
            </a:extLst>
          </p:cNvPr>
          <p:cNvGrpSpPr/>
          <p:nvPr userDrawn="1"/>
        </p:nvGrpSpPr>
        <p:grpSpPr>
          <a:xfrm>
            <a:off x="10162046" y="147035"/>
            <a:ext cx="2029956" cy="475256"/>
            <a:chOff x="7678330" y="107655"/>
            <a:chExt cx="1522467" cy="356442"/>
          </a:xfrm>
        </p:grpSpPr>
        <p:grpSp>
          <p:nvGrpSpPr>
            <p:cNvPr id="6" name="Group 5">
              <a:extLst>
                <a:ext uri="{FF2B5EF4-FFF2-40B4-BE49-F238E27FC236}">
                  <a16:creationId xmlns:a16="http://schemas.microsoft.com/office/drawing/2014/main" id="{B81FFCBE-A35C-5679-2544-9F4B93781629}"/>
                </a:ext>
              </a:extLst>
            </p:cNvPr>
            <p:cNvGrpSpPr/>
            <p:nvPr userDrawn="1"/>
          </p:nvGrpSpPr>
          <p:grpSpPr>
            <a:xfrm>
              <a:off x="7678330" y="107655"/>
              <a:ext cx="636222" cy="341239"/>
              <a:chOff x="7678330" y="107655"/>
              <a:chExt cx="636222" cy="341239"/>
            </a:xfrm>
          </p:grpSpPr>
          <p:sp>
            <p:nvSpPr>
              <p:cNvPr id="16" name="Freeform: Shape 15">
                <a:extLst>
                  <a:ext uri="{FF2B5EF4-FFF2-40B4-BE49-F238E27FC236}">
                    <a16:creationId xmlns:a16="http://schemas.microsoft.com/office/drawing/2014/main" id="{CE2D3980-F97C-7D46-671F-139ABF57C2F6}"/>
                  </a:ext>
                </a:extLst>
              </p:cNvPr>
              <p:cNvSpPr/>
              <p:nvPr/>
            </p:nvSpPr>
            <p:spPr>
              <a:xfrm>
                <a:off x="7781874" y="215555"/>
                <a:ext cx="63217" cy="63212"/>
              </a:xfrm>
              <a:custGeom>
                <a:avLst/>
                <a:gdLst>
                  <a:gd name="connsiteX0" fmla="*/ 405251 w 474938"/>
                  <a:gd name="connsiteY0" fmla="*/ 405225 h 474898"/>
                  <a:gd name="connsiteX1" fmla="*/ 69694 w 474938"/>
                  <a:gd name="connsiteY1" fmla="*/ 405577 h 474898"/>
                  <a:gd name="connsiteX2" fmla="*/ 505 w 474938"/>
                  <a:gd name="connsiteY2" fmla="*/ 252825 h 474898"/>
                  <a:gd name="connsiteX3" fmla="*/ 114 w 474938"/>
                  <a:gd name="connsiteY3" fmla="*/ 252825 h 474898"/>
                  <a:gd name="connsiteX4" fmla="*/ 114 w 474938"/>
                  <a:gd name="connsiteY4" fmla="*/ 244614 h 474898"/>
                  <a:gd name="connsiteX5" fmla="*/ 114 w 474938"/>
                  <a:gd name="connsiteY5" fmla="*/ 229831 h 474898"/>
                  <a:gd name="connsiteX6" fmla="*/ 114 w 474938"/>
                  <a:gd name="connsiteY6" fmla="*/ 393 h 474898"/>
                  <a:gd name="connsiteX7" fmla="*/ 223523 w 474938"/>
                  <a:gd name="connsiteY7" fmla="*/ 393 h 474898"/>
                  <a:gd name="connsiteX8" fmla="*/ 251060 w 474938"/>
                  <a:gd name="connsiteY8" fmla="*/ 393 h 474898"/>
                  <a:gd name="connsiteX9" fmla="*/ 252594 w 474938"/>
                  <a:gd name="connsiteY9" fmla="*/ 393 h 474898"/>
                  <a:gd name="connsiteX10" fmla="*/ 252594 w 474938"/>
                  <a:gd name="connsiteY10" fmla="*/ 469 h 474898"/>
                  <a:gd name="connsiteX11" fmla="*/ 474459 w 474938"/>
                  <a:gd name="connsiteY11" fmla="*/ 252196 h 474898"/>
                  <a:gd name="connsiteX12" fmla="*/ 405251 w 474938"/>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8" h="474898">
                    <a:moveTo>
                      <a:pt x="405251" y="405225"/>
                    </a:moveTo>
                    <a:cubicBezTo>
                      <a:pt x="312687" y="497988"/>
                      <a:pt x="162449" y="498141"/>
                      <a:pt x="69694" y="405577"/>
                    </a:cubicBezTo>
                    <a:cubicBezTo>
                      <a:pt x="28804" y="364781"/>
                      <a:pt x="4210" y="310470"/>
                      <a:pt x="505" y="252825"/>
                    </a:cubicBezTo>
                    <a:lnTo>
                      <a:pt x="114" y="252825"/>
                    </a:lnTo>
                    <a:lnTo>
                      <a:pt x="114" y="244614"/>
                    </a:lnTo>
                    <a:cubicBezTo>
                      <a:pt x="-38" y="239680"/>
                      <a:pt x="-38" y="234765"/>
                      <a:pt x="114" y="229831"/>
                    </a:cubicBezTo>
                    <a:lnTo>
                      <a:pt x="114" y="393"/>
                    </a:lnTo>
                    <a:lnTo>
                      <a:pt x="223523" y="393"/>
                    </a:lnTo>
                    <a:cubicBezTo>
                      <a:pt x="232696" y="-131"/>
                      <a:pt x="241887" y="-131"/>
                      <a:pt x="251060" y="393"/>
                    </a:cubicBezTo>
                    <a:lnTo>
                      <a:pt x="252594" y="393"/>
                    </a:lnTo>
                    <a:lnTo>
                      <a:pt x="252594" y="469"/>
                    </a:lnTo>
                    <a:cubicBezTo>
                      <a:pt x="383372" y="8718"/>
                      <a:pt x="482708" y="121418"/>
                      <a:pt x="474459" y="252196"/>
                    </a:cubicBezTo>
                    <a:cubicBezTo>
                      <a:pt x="470821" y="309936"/>
                      <a:pt x="446208" y="364362"/>
                      <a:pt x="405251" y="405225"/>
                    </a:cubicBezTo>
                    <a:close/>
                  </a:path>
                </a:pathLst>
              </a:custGeom>
              <a:solidFill>
                <a:srgbClr val="1376BC"/>
              </a:solidFill>
              <a:ln w="9525" cap="flat">
                <a:noFill/>
                <a:prstDash val="solid"/>
                <a:miter/>
              </a:ln>
            </p:spPr>
            <p:txBody>
              <a:bodyPr rtlCol="0" anchor="ctr"/>
              <a:lstStyle/>
              <a:p>
                <a:endParaRPr lang="en-IN" sz="2400"/>
              </a:p>
            </p:txBody>
          </p:sp>
          <p:sp>
            <p:nvSpPr>
              <p:cNvPr id="17" name="Freeform: Shape 16">
                <a:extLst>
                  <a:ext uri="{FF2B5EF4-FFF2-40B4-BE49-F238E27FC236}">
                    <a16:creationId xmlns:a16="http://schemas.microsoft.com/office/drawing/2014/main" id="{116F8FD5-CA22-8BA2-7485-53A6100FEDC1}"/>
                  </a:ext>
                </a:extLst>
              </p:cNvPr>
              <p:cNvSpPr/>
              <p:nvPr/>
            </p:nvSpPr>
            <p:spPr>
              <a:xfrm>
                <a:off x="7844538" y="215555"/>
                <a:ext cx="63217" cy="63212"/>
              </a:xfrm>
              <a:custGeom>
                <a:avLst/>
                <a:gdLst>
                  <a:gd name="connsiteX0" fmla="*/ 69687 w 474937"/>
                  <a:gd name="connsiteY0" fmla="*/ 405225 h 474898"/>
                  <a:gd name="connsiteX1" fmla="*/ 405244 w 474937"/>
                  <a:gd name="connsiteY1" fmla="*/ 405577 h 474898"/>
                  <a:gd name="connsiteX2" fmla="*/ 474433 w 474937"/>
                  <a:gd name="connsiteY2" fmla="*/ 252825 h 474898"/>
                  <a:gd name="connsiteX3" fmla="*/ 474824 w 474937"/>
                  <a:gd name="connsiteY3" fmla="*/ 252825 h 474898"/>
                  <a:gd name="connsiteX4" fmla="*/ 474824 w 474937"/>
                  <a:gd name="connsiteY4" fmla="*/ 244614 h 474898"/>
                  <a:gd name="connsiteX5" fmla="*/ 474824 w 474937"/>
                  <a:gd name="connsiteY5" fmla="*/ 229831 h 474898"/>
                  <a:gd name="connsiteX6" fmla="*/ 474824 w 474937"/>
                  <a:gd name="connsiteY6" fmla="*/ 393 h 474898"/>
                  <a:gd name="connsiteX7" fmla="*/ 251415 w 474937"/>
                  <a:gd name="connsiteY7" fmla="*/ 393 h 474898"/>
                  <a:gd name="connsiteX8" fmla="*/ 223869 w 474937"/>
                  <a:gd name="connsiteY8" fmla="*/ 393 h 474898"/>
                  <a:gd name="connsiteX9" fmla="*/ 222345 w 474937"/>
                  <a:gd name="connsiteY9" fmla="*/ 393 h 474898"/>
                  <a:gd name="connsiteX10" fmla="*/ 222345 w 474937"/>
                  <a:gd name="connsiteY10" fmla="*/ 469 h 474898"/>
                  <a:gd name="connsiteX11" fmla="*/ 479 w 474937"/>
                  <a:gd name="connsiteY11" fmla="*/ 252196 h 474898"/>
                  <a:gd name="connsiteX12" fmla="*/ 69687 w 474937"/>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7" h="474898">
                    <a:moveTo>
                      <a:pt x="69687" y="405225"/>
                    </a:moveTo>
                    <a:cubicBezTo>
                      <a:pt x="162251" y="497988"/>
                      <a:pt x="312489" y="498141"/>
                      <a:pt x="405244" y="405577"/>
                    </a:cubicBezTo>
                    <a:cubicBezTo>
                      <a:pt x="446134" y="364781"/>
                      <a:pt x="470728" y="310470"/>
                      <a:pt x="474433" y="252825"/>
                    </a:cubicBezTo>
                    <a:lnTo>
                      <a:pt x="474824" y="252825"/>
                    </a:lnTo>
                    <a:lnTo>
                      <a:pt x="474824" y="244614"/>
                    </a:lnTo>
                    <a:cubicBezTo>
                      <a:pt x="474976" y="239680"/>
                      <a:pt x="474976" y="234765"/>
                      <a:pt x="474824" y="229831"/>
                    </a:cubicBezTo>
                    <a:lnTo>
                      <a:pt x="474824" y="393"/>
                    </a:lnTo>
                    <a:lnTo>
                      <a:pt x="251415" y="393"/>
                    </a:lnTo>
                    <a:cubicBezTo>
                      <a:pt x="242242" y="-131"/>
                      <a:pt x="233041" y="-131"/>
                      <a:pt x="223869" y="393"/>
                    </a:cubicBezTo>
                    <a:lnTo>
                      <a:pt x="222345" y="393"/>
                    </a:lnTo>
                    <a:lnTo>
                      <a:pt x="222345" y="469"/>
                    </a:lnTo>
                    <a:cubicBezTo>
                      <a:pt x="91566" y="8718"/>
                      <a:pt x="-7770" y="121418"/>
                      <a:pt x="479" y="252196"/>
                    </a:cubicBezTo>
                    <a:cubicBezTo>
                      <a:pt x="4117" y="309936"/>
                      <a:pt x="28730" y="364362"/>
                      <a:pt x="69687" y="405225"/>
                    </a:cubicBezTo>
                    <a:close/>
                  </a:path>
                </a:pathLst>
              </a:custGeom>
              <a:solidFill>
                <a:srgbClr val="6FA643"/>
              </a:solidFill>
              <a:ln w="9525" cap="flat">
                <a:noFill/>
                <a:prstDash val="solid"/>
                <a:miter/>
              </a:ln>
            </p:spPr>
            <p:txBody>
              <a:bodyPr rtlCol="0" anchor="ctr"/>
              <a:lstStyle/>
              <a:p>
                <a:endParaRPr lang="en-IN" sz="2400"/>
              </a:p>
            </p:txBody>
          </p:sp>
          <p:sp>
            <p:nvSpPr>
              <p:cNvPr id="18" name="Freeform: Shape 17">
                <a:extLst>
                  <a:ext uri="{FF2B5EF4-FFF2-40B4-BE49-F238E27FC236}">
                    <a16:creationId xmlns:a16="http://schemas.microsoft.com/office/drawing/2014/main" id="{73638C64-03C0-F806-44D3-ACFC5F677E42}"/>
                  </a:ext>
                </a:extLst>
              </p:cNvPr>
              <p:cNvSpPr/>
              <p:nvPr/>
            </p:nvSpPr>
            <p:spPr>
              <a:xfrm>
                <a:off x="7781874" y="275478"/>
                <a:ext cx="63213" cy="63214"/>
              </a:xfrm>
              <a:custGeom>
                <a:avLst/>
                <a:gdLst>
                  <a:gd name="connsiteX0" fmla="*/ 405251 w 474902"/>
                  <a:gd name="connsiteY0" fmla="*/ 69679 h 474910"/>
                  <a:gd name="connsiteX1" fmla="*/ 69694 w 474902"/>
                  <a:gd name="connsiteY1" fmla="*/ 69317 h 474910"/>
                  <a:gd name="connsiteX2" fmla="*/ 505 w 474902"/>
                  <a:gd name="connsiteY2" fmla="*/ 222031 h 474910"/>
                  <a:gd name="connsiteX3" fmla="*/ 114 w 474902"/>
                  <a:gd name="connsiteY3" fmla="*/ 222031 h 474910"/>
                  <a:gd name="connsiteX4" fmla="*/ 114 w 474902"/>
                  <a:gd name="connsiteY4" fmla="*/ 230242 h 474910"/>
                  <a:gd name="connsiteX5" fmla="*/ 114 w 474902"/>
                  <a:gd name="connsiteY5" fmla="*/ 245025 h 474910"/>
                  <a:gd name="connsiteX6" fmla="*/ 114 w 474902"/>
                  <a:gd name="connsiteY6" fmla="*/ 474511 h 474910"/>
                  <a:gd name="connsiteX7" fmla="*/ 223523 w 474902"/>
                  <a:gd name="connsiteY7" fmla="*/ 474511 h 474910"/>
                  <a:gd name="connsiteX8" fmla="*/ 251060 w 474902"/>
                  <a:gd name="connsiteY8" fmla="*/ 474511 h 474910"/>
                  <a:gd name="connsiteX9" fmla="*/ 252594 w 474902"/>
                  <a:gd name="connsiteY9" fmla="*/ 474511 h 474910"/>
                  <a:gd name="connsiteX10" fmla="*/ 252594 w 474902"/>
                  <a:gd name="connsiteY10" fmla="*/ 474396 h 474910"/>
                  <a:gd name="connsiteX11" fmla="*/ 474421 w 474902"/>
                  <a:gd name="connsiteY11" fmla="*/ 222632 h 474910"/>
                  <a:gd name="connsiteX12" fmla="*/ 4052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405251" y="69679"/>
                    </a:moveTo>
                    <a:cubicBezTo>
                      <a:pt x="312687" y="-23085"/>
                      <a:pt x="162449" y="-23247"/>
                      <a:pt x="69694" y="69317"/>
                    </a:cubicBezTo>
                    <a:cubicBezTo>
                      <a:pt x="28813" y="110113"/>
                      <a:pt x="4220" y="164405"/>
                      <a:pt x="505" y="222031"/>
                    </a:cubicBezTo>
                    <a:lnTo>
                      <a:pt x="114" y="222031"/>
                    </a:lnTo>
                    <a:lnTo>
                      <a:pt x="114" y="230242"/>
                    </a:lnTo>
                    <a:cubicBezTo>
                      <a:pt x="-38" y="235176"/>
                      <a:pt x="-38" y="240100"/>
                      <a:pt x="114" y="245025"/>
                    </a:cubicBezTo>
                    <a:lnTo>
                      <a:pt x="114" y="474511"/>
                    </a:lnTo>
                    <a:lnTo>
                      <a:pt x="223523" y="474511"/>
                    </a:lnTo>
                    <a:cubicBezTo>
                      <a:pt x="232696" y="475044"/>
                      <a:pt x="241887" y="475044"/>
                      <a:pt x="251060" y="474511"/>
                    </a:cubicBezTo>
                    <a:lnTo>
                      <a:pt x="252594" y="474511"/>
                    </a:lnTo>
                    <a:lnTo>
                      <a:pt x="252594" y="474396"/>
                    </a:lnTo>
                    <a:cubicBezTo>
                      <a:pt x="383372" y="466129"/>
                      <a:pt x="482689" y="353410"/>
                      <a:pt x="474421" y="222632"/>
                    </a:cubicBezTo>
                    <a:cubicBezTo>
                      <a:pt x="470773" y="164919"/>
                      <a:pt x="446180" y="110532"/>
                      <a:pt x="405251" y="69679"/>
                    </a:cubicBezTo>
                    <a:close/>
                  </a:path>
                </a:pathLst>
              </a:custGeom>
              <a:solidFill>
                <a:srgbClr val="818282"/>
              </a:solidFill>
              <a:ln w="9525" cap="flat">
                <a:noFill/>
                <a:prstDash val="solid"/>
                <a:miter/>
              </a:ln>
            </p:spPr>
            <p:txBody>
              <a:bodyPr rtlCol="0" anchor="ctr"/>
              <a:lstStyle/>
              <a:p>
                <a:endParaRPr lang="en-IN" sz="2400"/>
              </a:p>
            </p:txBody>
          </p:sp>
          <p:sp>
            <p:nvSpPr>
              <p:cNvPr id="19" name="Freeform: Shape 18">
                <a:extLst>
                  <a:ext uri="{FF2B5EF4-FFF2-40B4-BE49-F238E27FC236}">
                    <a16:creationId xmlns:a16="http://schemas.microsoft.com/office/drawing/2014/main" id="{39A1AC26-FE3B-C0DD-B961-81E9019BAB12}"/>
                  </a:ext>
                </a:extLst>
              </p:cNvPr>
              <p:cNvSpPr/>
              <p:nvPr/>
            </p:nvSpPr>
            <p:spPr>
              <a:xfrm>
                <a:off x="7844543" y="275478"/>
                <a:ext cx="63213" cy="63214"/>
              </a:xfrm>
              <a:custGeom>
                <a:avLst/>
                <a:gdLst>
                  <a:gd name="connsiteX0" fmla="*/ 69651 w 474902"/>
                  <a:gd name="connsiteY0" fmla="*/ 69679 h 474910"/>
                  <a:gd name="connsiteX1" fmla="*/ 405208 w 474902"/>
                  <a:gd name="connsiteY1" fmla="*/ 69317 h 474910"/>
                  <a:gd name="connsiteX2" fmla="*/ 474397 w 474902"/>
                  <a:gd name="connsiteY2" fmla="*/ 222031 h 474910"/>
                  <a:gd name="connsiteX3" fmla="*/ 474788 w 474902"/>
                  <a:gd name="connsiteY3" fmla="*/ 222031 h 474910"/>
                  <a:gd name="connsiteX4" fmla="*/ 474788 w 474902"/>
                  <a:gd name="connsiteY4" fmla="*/ 230242 h 474910"/>
                  <a:gd name="connsiteX5" fmla="*/ 474788 w 474902"/>
                  <a:gd name="connsiteY5" fmla="*/ 245025 h 474910"/>
                  <a:gd name="connsiteX6" fmla="*/ 474788 w 474902"/>
                  <a:gd name="connsiteY6" fmla="*/ 474511 h 474910"/>
                  <a:gd name="connsiteX7" fmla="*/ 251379 w 474902"/>
                  <a:gd name="connsiteY7" fmla="*/ 474511 h 474910"/>
                  <a:gd name="connsiteX8" fmla="*/ 223833 w 474902"/>
                  <a:gd name="connsiteY8" fmla="*/ 474511 h 474910"/>
                  <a:gd name="connsiteX9" fmla="*/ 222309 w 474902"/>
                  <a:gd name="connsiteY9" fmla="*/ 474511 h 474910"/>
                  <a:gd name="connsiteX10" fmla="*/ 222309 w 474902"/>
                  <a:gd name="connsiteY10" fmla="*/ 474396 h 474910"/>
                  <a:gd name="connsiteX11" fmla="*/ 481 w 474902"/>
                  <a:gd name="connsiteY11" fmla="*/ 222632 h 474910"/>
                  <a:gd name="connsiteX12" fmla="*/ 696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69651" y="69679"/>
                    </a:moveTo>
                    <a:cubicBezTo>
                      <a:pt x="162215" y="-23085"/>
                      <a:pt x="312453" y="-23247"/>
                      <a:pt x="405208" y="69317"/>
                    </a:cubicBezTo>
                    <a:cubicBezTo>
                      <a:pt x="446089" y="110113"/>
                      <a:pt x="470683" y="164405"/>
                      <a:pt x="474397" y="222031"/>
                    </a:cubicBezTo>
                    <a:lnTo>
                      <a:pt x="474788" y="222031"/>
                    </a:lnTo>
                    <a:lnTo>
                      <a:pt x="474788" y="230242"/>
                    </a:lnTo>
                    <a:cubicBezTo>
                      <a:pt x="474940" y="235176"/>
                      <a:pt x="474940" y="240100"/>
                      <a:pt x="474788" y="245025"/>
                    </a:cubicBezTo>
                    <a:lnTo>
                      <a:pt x="474788" y="474511"/>
                    </a:lnTo>
                    <a:lnTo>
                      <a:pt x="251379" y="474511"/>
                    </a:lnTo>
                    <a:cubicBezTo>
                      <a:pt x="242206" y="475044"/>
                      <a:pt x="233005" y="475044"/>
                      <a:pt x="223833" y="474511"/>
                    </a:cubicBezTo>
                    <a:lnTo>
                      <a:pt x="222309" y="474511"/>
                    </a:lnTo>
                    <a:lnTo>
                      <a:pt x="222309" y="474396"/>
                    </a:lnTo>
                    <a:cubicBezTo>
                      <a:pt x="91530" y="466129"/>
                      <a:pt x="-7787" y="353410"/>
                      <a:pt x="481" y="222632"/>
                    </a:cubicBezTo>
                    <a:cubicBezTo>
                      <a:pt x="4129" y="164919"/>
                      <a:pt x="28723" y="110532"/>
                      <a:pt x="69651" y="69679"/>
                    </a:cubicBezTo>
                    <a:close/>
                  </a:path>
                </a:pathLst>
              </a:custGeom>
              <a:solidFill>
                <a:srgbClr val="EE6626"/>
              </a:solidFill>
              <a:ln w="9525" cap="flat">
                <a:noFill/>
                <a:prstDash val="solid"/>
                <a:miter/>
              </a:ln>
            </p:spPr>
            <p:txBody>
              <a:bodyPr rtlCol="0" anchor="ctr"/>
              <a:lstStyle/>
              <a:p>
                <a:endParaRPr lang="en-IN" sz="2400"/>
              </a:p>
            </p:txBody>
          </p:sp>
          <p:sp>
            <p:nvSpPr>
              <p:cNvPr id="20" name="Freeform: Shape 19">
                <a:extLst>
                  <a:ext uri="{FF2B5EF4-FFF2-40B4-BE49-F238E27FC236}">
                    <a16:creationId xmlns:a16="http://schemas.microsoft.com/office/drawing/2014/main" id="{12B09983-DC71-26D8-7783-38CFDBCC1ECC}"/>
                  </a:ext>
                </a:extLst>
              </p:cNvPr>
              <p:cNvSpPr/>
              <p:nvPr/>
            </p:nvSpPr>
            <p:spPr>
              <a:xfrm>
                <a:off x="7678330" y="107655"/>
                <a:ext cx="636222" cy="341239"/>
              </a:xfrm>
              <a:custGeom>
                <a:avLst/>
                <a:gdLst>
                  <a:gd name="connsiteX0" fmla="*/ 4779798 w 4779797"/>
                  <a:gd name="connsiteY0" fmla="*/ 995801 h 2563653"/>
                  <a:gd name="connsiteX1" fmla="*/ 4779798 w 4779797"/>
                  <a:gd name="connsiteY1" fmla="*/ 1589037 h 2563653"/>
                  <a:gd name="connsiteX2" fmla="*/ 4537539 w 4779797"/>
                  <a:gd name="connsiteY2" fmla="*/ 1605229 h 2563653"/>
                  <a:gd name="connsiteX3" fmla="*/ 4426268 w 4779797"/>
                  <a:gd name="connsiteY3" fmla="*/ 1842849 h 2563653"/>
                  <a:gd name="connsiteX4" fmla="*/ 4567886 w 4779797"/>
                  <a:gd name="connsiteY4" fmla="*/ 2012804 h 2563653"/>
                  <a:gd name="connsiteX5" fmla="*/ 4313682 w 4779797"/>
                  <a:gd name="connsiteY5" fmla="*/ 2309403 h 2563653"/>
                  <a:gd name="connsiteX6" fmla="*/ 4101275 w 4779797"/>
                  <a:gd name="connsiteY6" fmla="*/ 2167785 h 2563653"/>
                  <a:gd name="connsiteX7" fmla="*/ 3795903 w 4779797"/>
                  <a:gd name="connsiteY7" fmla="*/ 2299088 h 2563653"/>
                  <a:gd name="connsiteX8" fmla="*/ 3762832 w 4779797"/>
                  <a:gd name="connsiteY8" fmla="*/ 2563654 h 2563653"/>
                  <a:gd name="connsiteX9" fmla="*/ 3275533 w 4779797"/>
                  <a:gd name="connsiteY9" fmla="*/ 2563654 h 2563653"/>
                  <a:gd name="connsiteX10" fmla="*/ 3240948 w 4779797"/>
                  <a:gd name="connsiteY10" fmla="*/ 2286972 h 2563653"/>
                  <a:gd name="connsiteX11" fmla="*/ 2949693 w 4779797"/>
                  <a:gd name="connsiteY11" fmla="*/ 2148126 h 2563653"/>
                  <a:gd name="connsiteX12" fmla="*/ 2745858 w 4779797"/>
                  <a:gd name="connsiteY12" fmla="*/ 2267026 h 2563653"/>
                  <a:gd name="connsiteX13" fmla="*/ 2470404 w 4779797"/>
                  <a:gd name="connsiteY13" fmla="*/ 1991592 h 2563653"/>
                  <a:gd name="connsiteX14" fmla="*/ 2889228 w 4779797"/>
                  <a:gd name="connsiteY14" fmla="*/ 1572768 h 2563653"/>
                  <a:gd name="connsiteX15" fmla="*/ 3808390 w 4779797"/>
                  <a:gd name="connsiteY15" fmla="*/ 1924860 h 2563653"/>
                  <a:gd name="connsiteX16" fmla="*/ 4160482 w 4779797"/>
                  <a:gd name="connsiteY16" fmla="*/ 1005697 h 2563653"/>
                  <a:gd name="connsiteX17" fmla="*/ 3241320 w 4779797"/>
                  <a:gd name="connsiteY17" fmla="*/ 653606 h 2563653"/>
                  <a:gd name="connsiteX18" fmla="*/ 3098149 w 4779797"/>
                  <a:gd name="connsiteY18" fmla="*/ 739378 h 2563653"/>
                  <a:gd name="connsiteX19" fmla="*/ 2132028 w 4779797"/>
                  <a:gd name="connsiteY19" fmla="*/ 1846574 h 2563653"/>
                  <a:gd name="connsiteX20" fmla="*/ 2288191 w 4779797"/>
                  <a:gd name="connsiteY20" fmla="*/ 2033969 h 2563653"/>
                  <a:gd name="connsiteX21" fmla="*/ 2055133 w 4779797"/>
                  <a:gd name="connsiteY21" fmla="*/ 2309403 h 2563653"/>
                  <a:gd name="connsiteX22" fmla="*/ 1803511 w 4779797"/>
                  <a:gd name="connsiteY22" fmla="*/ 2165576 h 2563653"/>
                  <a:gd name="connsiteX23" fmla="*/ 1515923 w 4779797"/>
                  <a:gd name="connsiteY23" fmla="*/ 2293449 h 2563653"/>
                  <a:gd name="connsiteX24" fmla="*/ 1461888 w 4779797"/>
                  <a:gd name="connsiteY24" fmla="*/ 2563616 h 2563653"/>
                  <a:gd name="connsiteX25" fmla="*/ 995772 w 4779797"/>
                  <a:gd name="connsiteY25" fmla="*/ 2563616 h 2563653"/>
                  <a:gd name="connsiteX26" fmla="*/ 977998 w 4779797"/>
                  <a:gd name="connsiteY26" fmla="*/ 2296916 h 2563653"/>
                  <a:gd name="connsiteX27" fmla="*/ 657892 w 4779797"/>
                  <a:gd name="connsiteY27" fmla="*/ 2154336 h 2563653"/>
                  <a:gd name="connsiteX28" fmla="*/ 423720 w 4779797"/>
                  <a:gd name="connsiteY28" fmla="*/ 2288219 h 2563653"/>
                  <a:gd name="connsiteX29" fmla="*/ 190662 w 4779797"/>
                  <a:gd name="connsiteY29" fmla="*/ 2012785 h 2563653"/>
                  <a:gd name="connsiteX30" fmla="*/ 343281 w 4779797"/>
                  <a:gd name="connsiteY30" fmla="*/ 1826247 h 2563653"/>
                  <a:gd name="connsiteX31" fmla="*/ 235268 w 4779797"/>
                  <a:gd name="connsiteY31" fmla="*/ 1584655 h 2563653"/>
                  <a:gd name="connsiteX32" fmla="*/ 0 w 4779797"/>
                  <a:gd name="connsiteY32" fmla="*/ 1567853 h 2563653"/>
                  <a:gd name="connsiteX33" fmla="*/ 0 w 4779797"/>
                  <a:gd name="connsiteY33" fmla="*/ 974617 h 2563653"/>
                  <a:gd name="connsiteX34" fmla="*/ 242259 w 4779797"/>
                  <a:gd name="connsiteY34" fmla="*/ 958425 h 2563653"/>
                  <a:gd name="connsiteX35" fmla="*/ 353473 w 4779797"/>
                  <a:gd name="connsiteY35" fmla="*/ 720804 h 2563653"/>
                  <a:gd name="connsiteX36" fmla="*/ 211846 w 4779797"/>
                  <a:gd name="connsiteY36" fmla="*/ 550869 h 2563653"/>
                  <a:gd name="connsiteX37" fmla="*/ 466096 w 4779797"/>
                  <a:gd name="connsiteY37" fmla="*/ 254251 h 2563653"/>
                  <a:gd name="connsiteX38" fmla="*/ 678504 w 4779797"/>
                  <a:gd name="connsiteY38" fmla="*/ 395869 h 2563653"/>
                  <a:gd name="connsiteX39" fmla="*/ 983932 w 4779797"/>
                  <a:gd name="connsiteY39" fmla="*/ 264557 h 2563653"/>
                  <a:gd name="connsiteX40" fmla="*/ 1017003 w 4779797"/>
                  <a:gd name="connsiteY40" fmla="*/ 0 h 2563653"/>
                  <a:gd name="connsiteX41" fmla="*/ 1504302 w 4779797"/>
                  <a:gd name="connsiteY41" fmla="*/ 0 h 2563653"/>
                  <a:gd name="connsiteX42" fmla="*/ 1538888 w 4779797"/>
                  <a:gd name="connsiteY42" fmla="*/ 276673 h 2563653"/>
                  <a:gd name="connsiteX43" fmla="*/ 1830105 w 4779797"/>
                  <a:gd name="connsiteY43" fmla="*/ 415528 h 2563653"/>
                  <a:gd name="connsiteX44" fmla="*/ 2033940 w 4779797"/>
                  <a:gd name="connsiteY44" fmla="*/ 296618 h 2563653"/>
                  <a:gd name="connsiteX45" fmla="*/ 2309374 w 4779797"/>
                  <a:gd name="connsiteY45" fmla="*/ 572053 h 2563653"/>
                  <a:gd name="connsiteX46" fmla="*/ 1890551 w 4779797"/>
                  <a:gd name="connsiteY46" fmla="*/ 990876 h 2563653"/>
                  <a:gd name="connsiteX47" fmla="*/ 969693 w 4779797"/>
                  <a:gd name="connsiteY47" fmla="*/ 630698 h 2563653"/>
                  <a:gd name="connsiteX48" fmla="*/ 609514 w 4779797"/>
                  <a:gd name="connsiteY48" fmla="*/ 1551556 h 2563653"/>
                  <a:gd name="connsiteX49" fmla="*/ 1250023 w 4779797"/>
                  <a:gd name="connsiteY49" fmla="*/ 1970399 h 2563653"/>
                  <a:gd name="connsiteX50" fmla="*/ 1913573 w 4779797"/>
                  <a:gd name="connsiteY50" fmla="*/ 1558042 h 2563653"/>
                  <a:gd name="connsiteX51" fmla="*/ 2652894 w 4779797"/>
                  <a:gd name="connsiteY51" fmla="*/ 723243 h 2563653"/>
                  <a:gd name="connsiteX52" fmla="*/ 2491588 w 4779797"/>
                  <a:gd name="connsiteY52" fmla="*/ 529676 h 2563653"/>
                  <a:gd name="connsiteX53" fmla="*/ 2724646 w 4779797"/>
                  <a:gd name="connsiteY53" fmla="*/ 254241 h 2563653"/>
                  <a:gd name="connsiteX54" fmla="*/ 2976267 w 4779797"/>
                  <a:gd name="connsiteY54" fmla="*/ 398069 h 2563653"/>
                  <a:gd name="connsiteX55" fmla="*/ 3263856 w 4779797"/>
                  <a:gd name="connsiteY55" fmla="*/ 270205 h 2563653"/>
                  <a:gd name="connsiteX56" fmla="*/ 3317881 w 4779797"/>
                  <a:gd name="connsiteY56" fmla="*/ 38 h 2563653"/>
                  <a:gd name="connsiteX57" fmla="*/ 3784006 w 4779797"/>
                  <a:gd name="connsiteY57" fmla="*/ 38 h 2563653"/>
                  <a:gd name="connsiteX58" fmla="*/ 3801780 w 4779797"/>
                  <a:gd name="connsiteY58" fmla="*/ 266738 h 2563653"/>
                  <a:gd name="connsiteX59" fmla="*/ 4121887 w 4779797"/>
                  <a:gd name="connsiteY59" fmla="*/ 409318 h 2563653"/>
                  <a:gd name="connsiteX60" fmla="*/ 4356059 w 4779797"/>
                  <a:gd name="connsiteY60" fmla="*/ 275501 h 2563653"/>
                  <a:gd name="connsiteX61" fmla="*/ 4589145 w 4779797"/>
                  <a:gd name="connsiteY61" fmla="*/ 550869 h 2563653"/>
                  <a:gd name="connsiteX62" fmla="*/ 4436526 w 4779797"/>
                  <a:gd name="connsiteY62" fmla="*/ 737407 h 2563653"/>
                  <a:gd name="connsiteX63" fmla="*/ 4544559 w 4779797"/>
                  <a:gd name="connsiteY63" fmla="*/ 978999 h 256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79797" h="2563653">
                    <a:moveTo>
                      <a:pt x="4779798" y="995801"/>
                    </a:moveTo>
                    <a:lnTo>
                      <a:pt x="4779798" y="1589037"/>
                    </a:lnTo>
                    <a:lnTo>
                      <a:pt x="4537539" y="1605229"/>
                    </a:lnTo>
                    <a:cubicBezTo>
                      <a:pt x="4510574" y="1688792"/>
                      <a:pt x="4473188" y="1768631"/>
                      <a:pt x="4426268" y="1842849"/>
                    </a:cubicBezTo>
                    <a:lnTo>
                      <a:pt x="4567886" y="2012804"/>
                    </a:lnTo>
                    <a:lnTo>
                      <a:pt x="4313682" y="2309403"/>
                    </a:lnTo>
                    <a:lnTo>
                      <a:pt x="4101275" y="2167785"/>
                    </a:lnTo>
                    <a:cubicBezTo>
                      <a:pt x="4007158" y="2227593"/>
                      <a:pt x="3904060" y="2271922"/>
                      <a:pt x="3795903" y="2299088"/>
                    </a:cubicBezTo>
                    <a:lnTo>
                      <a:pt x="3762832" y="2563654"/>
                    </a:lnTo>
                    <a:lnTo>
                      <a:pt x="3275533" y="2563654"/>
                    </a:lnTo>
                    <a:lnTo>
                      <a:pt x="3240948" y="2286972"/>
                    </a:lnTo>
                    <a:cubicBezTo>
                      <a:pt x="3137259" y="2256054"/>
                      <a:pt x="3038999" y="2209210"/>
                      <a:pt x="2949693" y="2148126"/>
                    </a:cubicBezTo>
                    <a:lnTo>
                      <a:pt x="2745858" y="2267026"/>
                    </a:lnTo>
                    <a:lnTo>
                      <a:pt x="2470404" y="1991592"/>
                    </a:lnTo>
                    <a:lnTo>
                      <a:pt x="2889228" y="1572768"/>
                    </a:lnTo>
                    <a:cubicBezTo>
                      <a:pt x="3045819" y="1923812"/>
                      <a:pt x="3457346" y="2081451"/>
                      <a:pt x="3808390" y="1924860"/>
                    </a:cubicBezTo>
                    <a:cubicBezTo>
                      <a:pt x="4159444" y="1768269"/>
                      <a:pt x="4317083" y="1356741"/>
                      <a:pt x="4160482" y="1005697"/>
                    </a:cubicBezTo>
                    <a:cubicBezTo>
                      <a:pt x="4003891" y="654644"/>
                      <a:pt x="3592373" y="497005"/>
                      <a:pt x="3241320" y="653606"/>
                    </a:cubicBezTo>
                    <a:cubicBezTo>
                      <a:pt x="3190332" y="676351"/>
                      <a:pt x="3142260" y="705145"/>
                      <a:pt x="3098149" y="739378"/>
                    </a:cubicBezTo>
                    <a:lnTo>
                      <a:pt x="2132028" y="1846574"/>
                    </a:lnTo>
                    <a:lnTo>
                      <a:pt x="2288191" y="2033969"/>
                    </a:lnTo>
                    <a:lnTo>
                      <a:pt x="2055133" y="2309403"/>
                    </a:lnTo>
                    <a:lnTo>
                      <a:pt x="1803511" y="2165576"/>
                    </a:lnTo>
                    <a:cubicBezTo>
                      <a:pt x="1714662" y="2222487"/>
                      <a:pt x="1617697" y="2265607"/>
                      <a:pt x="1515923" y="2293449"/>
                    </a:cubicBezTo>
                    <a:lnTo>
                      <a:pt x="1461888" y="2563616"/>
                    </a:lnTo>
                    <a:lnTo>
                      <a:pt x="995772" y="2563616"/>
                    </a:lnTo>
                    <a:lnTo>
                      <a:pt x="977998" y="2296916"/>
                    </a:lnTo>
                    <a:cubicBezTo>
                      <a:pt x="864032" y="2267750"/>
                      <a:pt x="755799" y="2219554"/>
                      <a:pt x="657892" y="2154336"/>
                    </a:cubicBezTo>
                    <a:lnTo>
                      <a:pt x="423720" y="2288219"/>
                    </a:lnTo>
                    <a:lnTo>
                      <a:pt x="190662" y="2012785"/>
                    </a:lnTo>
                    <a:lnTo>
                      <a:pt x="343281" y="1826247"/>
                    </a:lnTo>
                    <a:cubicBezTo>
                      <a:pt x="297169" y="1750628"/>
                      <a:pt x="260873" y="1669447"/>
                      <a:pt x="235268" y="1584655"/>
                    </a:cubicBezTo>
                    <a:lnTo>
                      <a:pt x="0" y="1567853"/>
                    </a:lnTo>
                    <a:lnTo>
                      <a:pt x="0" y="974617"/>
                    </a:lnTo>
                    <a:lnTo>
                      <a:pt x="242259" y="958425"/>
                    </a:lnTo>
                    <a:cubicBezTo>
                      <a:pt x="269210" y="874862"/>
                      <a:pt x="306575" y="795033"/>
                      <a:pt x="353473" y="720804"/>
                    </a:cubicBezTo>
                    <a:lnTo>
                      <a:pt x="211846" y="550869"/>
                    </a:lnTo>
                    <a:lnTo>
                      <a:pt x="466096" y="254251"/>
                    </a:lnTo>
                    <a:lnTo>
                      <a:pt x="678504" y="395869"/>
                    </a:lnTo>
                    <a:cubicBezTo>
                      <a:pt x="772639" y="336050"/>
                      <a:pt x="875757" y="291716"/>
                      <a:pt x="983932" y="264557"/>
                    </a:cubicBezTo>
                    <a:lnTo>
                      <a:pt x="1017003" y="0"/>
                    </a:lnTo>
                    <a:lnTo>
                      <a:pt x="1504302" y="0"/>
                    </a:lnTo>
                    <a:lnTo>
                      <a:pt x="1538888" y="276673"/>
                    </a:lnTo>
                    <a:cubicBezTo>
                      <a:pt x="1642567" y="307599"/>
                      <a:pt x="1740808" y="354441"/>
                      <a:pt x="1830105" y="415528"/>
                    </a:cubicBezTo>
                    <a:lnTo>
                      <a:pt x="2033940" y="296618"/>
                    </a:lnTo>
                    <a:lnTo>
                      <a:pt x="2309374" y="572053"/>
                    </a:lnTo>
                    <a:lnTo>
                      <a:pt x="1890551" y="990876"/>
                    </a:lnTo>
                    <a:cubicBezTo>
                      <a:pt x="1735722" y="637127"/>
                      <a:pt x="1323442" y="475869"/>
                      <a:pt x="969693" y="630698"/>
                    </a:cubicBezTo>
                    <a:cubicBezTo>
                      <a:pt x="615944" y="785527"/>
                      <a:pt x="454683" y="1197807"/>
                      <a:pt x="609514" y="1551556"/>
                    </a:cubicBezTo>
                    <a:cubicBezTo>
                      <a:pt x="720871" y="1805997"/>
                      <a:pt x="972283" y="1970399"/>
                      <a:pt x="1250023" y="1970399"/>
                    </a:cubicBezTo>
                    <a:cubicBezTo>
                      <a:pt x="1514875" y="1970399"/>
                      <a:pt x="1754657" y="1830495"/>
                      <a:pt x="1913573" y="1558042"/>
                    </a:cubicBezTo>
                    <a:lnTo>
                      <a:pt x="2652894" y="723243"/>
                    </a:lnTo>
                    <a:lnTo>
                      <a:pt x="2491588" y="529676"/>
                    </a:lnTo>
                    <a:lnTo>
                      <a:pt x="2724646" y="254241"/>
                    </a:lnTo>
                    <a:lnTo>
                      <a:pt x="2976267" y="398069"/>
                    </a:lnTo>
                    <a:cubicBezTo>
                      <a:pt x="3065117" y="341156"/>
                      <a:pt x="3162081" y="298045"/>
                      <a:pt x="3263856" y="270205"/>
                    </a:cubicBezTo>
                    <a:lnTo>
                      <a:pt x="3317881" y="38"/>
                    </a:lnTo>
                    <a:lnTo>
                      <a:pt x="3784006" y="38"/>
                    </a:lnTo>
                    <a:lnTo>
                      <a:pt x="3801780" y="266738"/>
                    </a:lnTo>
                    <a:cubicBezTo>
                      <a:pt x="3915747" y="295896"/>
                      <a:pt x="4023979" y="344101"/>
                      <a:pt x="4121887" y="409318"/>
                    </a:cubicBezTo>
                    <a:lnTo>
                      <a:pt x="4356059" y="275501"/>
                    </a:lnTo>
                    <a:lnTo>
                      <a:pt x="4589145" y="550869"/>
                    </a:lnTo>
                    <a:lnTo>
                      <a:pt x="4436526" y="737407"/>
                    </a:lnTo>
                    <a:cubicBezTo>
                      <a:pt x="4482646" y="813025"/>
                      <a:pt x="4518946" y="894207"/>
                      <a:pt x="4544559" y="978999"/>
                    </a:cubicBezTo>
                    <a:close/>
                  </a:path>
                </a:pathLst>
              </a:custGeom>
              <a:solidFill>
                <a:srgbClr val="FFFFFF"/>
              </a:solidFill>
              <a:ln w="9525" cap="flat">
                <a:noFill/>
                <a:prstDash val="solid"/>
                <a:miter/>
              </a:ln>
            </p:spPr>
            <p:txBody>
              <a:bodyPr rtlCol="0" anchor="ctr"/>
              <a:lstStyle/>
              <a:p>
                <a:endParaRPr lang="en-IN" sz="2400"/>
              </a:p>
            </p:txBody>
          </p:sp>
          <p:sp>
            <p:nvSpPr>
              <p:cNvPr id="21" name="Freeform: Shape 20">
                <a:extLst>
                  <a:ext uri="{FF2B5EF4-FFF2-40B4-BE49-F238E27FC236}">
                    <a16:creationId xmlns:a16="http://schemas.microsoft.com/office/drawing/2014/main" id="{5123DA60-83A3-720B-9B7B-46528EE73EED}"/>
                  </a:ext>
                </a:extLst>
              </p:cNvPr>
              <p:cNvSpPr/>
              <p:nvPr/>
            </p:nvSpPr>
            <p:spPr>
              <a:xfrm>
                <a:off x="8092875" y="210836"/>
                <a:ext cx="118478" cy="144993"/>
              </a:xfrm>
              <a:custGeom>
                <a:avLst/>
                <a:gdLst>
                  <a:gd name="connsiteX0" fmla="*/ 635723 w 890099"/>
                  <a:gd name="connsiteY0" fmla="*/ 812844 h 1089298"/>
                  <a:gd name="connsiteX1" fmla="*/ 635723 w 890099"/>
                  <a:gd name="connsiteY1" fmla="*/ 1089298 h 1089298"/>
                  <a:gd name="connsiteX2" fmla="*/ 296728 w 890099"/>
                  <a:gd name="connsiteY2" fmla="*/ 1089298 h 1089298"/>
                  <a:gd name="connsiteX3" fmla="*/ 296728 w 890099"/>
                  <a:gd name="connsiteY3" fmla="*/ 830380 h 1089298"/>
                  <a:gd name="connsiteX4" fmla="*/ 25465 w 890099"/>
                  <a:gd name="connsiteY4" fmla="*/ 263176 h 1089298"/>
                  <a:gd name="connsiteX5" fmla="*/ 275563 w 890099"/>
                  <a:gd name="connsiteY5" fmla="*/ 0 h 1089298"/>
                  <a:gd name="connsiteX6" fmla="*/ 275563 w 890099"/>
                  <a:gd name="connsiteY6" fmla="*/ 432502 h 1089298"/>
                  <a:gd name="connsiteX7" fmla="*/ 466254 w 890099"/>
                  <a:gd name="connsiteY7" fmla="*/ 538439 h 1089298"/>
                  <a:gd name="connsiteX8" fmla="*/ 635799 w 890099"/>
                  <a:gd name="connsiteY8" fmla="*/ 432502 h 1089298"/>
                  <a:gd name="connsiteX9" fmla="*/ 635799 w 890099"/>
                  <a:gd name="connsiteY9" fmla="*/ 9773 h 1089298"/>
                  <a:gd name="connsiteX10" fmla="*/ 847301 w 890099"/>
                  <a:gd name="connsiteY10" fmla="*/ 601304 h 1089298"/>
                  <a:gd name="connsiteX11" fmla="*/ 635723 w 890099"/>
                  <a:gd name="connsiteY11" fmla="*/ 812844 h 10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099" h="1089298">
                    <a:moveTo>
                      <a:pt x="635723" y="812844"/>
                    </a:moveTo>
                    <a:lnTo>
                      <a:pt x="635723" y="1089298"/>
                    </a:lnTo>
                    <a:lnTo>
                      <a:pt x="296728" y="1089298"/>
                    </a:lnTo>
                    <a:lnTo>
                      <a:pt x="296728" y="830380"/>
                    </a:lnTo>
                    <a:cubicBezTo>
                      <a:pt x="65194" y="748655"/>
                      <a:pt x="-56250" y="494709"/>
                      <a:pt x="25465" y="263176"/>
                    </a:cubicBezTo>
                    <a:cubicBezTo>
                      <a:pt x="67585" y="143856"/>
                      <a:pt x="158549" y="48139"/>
                      <a:pt x="275563" y="0"/>
                    </a:cubicBezTo>
                    <a:lnTo>
                      <a:pt x="275563" y="432502"/>
                    </a:lnTo>
                    <a:lnTo>
                      <a:pt x="466254" y="538439"/>
                    </a:lnTo>
                    <a:lnTo>
                      <a:pt x="635799" y="432502"/>
                    </a:lnTo>
                    <a:lnTo>
                      <a:pt x="635799" y="9773"/>
                    </a:lnTo>
                    <a:cubicBezTo>
                      <a:pt x="857550" y="114710"/>
                      <a:pt x="952248" y="379552"/>
                      <a:pt x="847301" y="601304"/>
                    </a:cubicBezTo>
                    <a:cubicBezTo>
                      <a:pt x="803363" y="694163"/>
                      <a:pt x="728591" y="768915"/>
                      <a:pt x="635723" y="812844"/>
                    </a:cubicBezTo>
                    <a:close/>
                  </a:path>
                </a:pathLst>
              </a:custGeom>
              <a:solidFill>
                <a:srgbClr val="1376BC"/>
              </a:solidFill>
              <a:ln w="9525" cap="flat">
                <a:noFill/>
                <a:prstDash val="solid"/>
                <a:miter/>
              </a:ln>
            </p:spPr>
            <p:txBody>
              <a:bodyPr rtlCol="0" anchor="ctr"/>
              <a:lstStyle/>
              <a:p>
                <a:endParaRPr lang="en-IN" sz="2400"/>
              </a:p>
            </p:txBody>
          </p:sp>
        </p:grpSp>
        <p:grpSp>
          <p:nvGrpSpPr>
            <p:cNvPr id="8" name="Group 7">
              <a:extLst>
                <a:ext uri="{FF2B5EF4-FFF2-40B4-BE49-F238E27FC236}">
                  <a16:creationId xmlns:a16="http://schemas.microsoft.com/office/drawing/2014/main" id="{F524AA3E-C400-E7B6-E96E-75FA82F6E6BD}"/>
                </a:ext>
              </a:extLst>
            </p:cNvPr>
            <p:cNvGrpSpPr/>
            <p:nvPr userDrawn="1"/>
          </p:nvGrpSpPr>
          <p:grpSpPr>
            <a:xfrm>
              <a:off x="8322300" y="117848"/>
              <a:ext cx="878497" cy="346249"/>
              <a:chOff x="8322300" y="117848"/>
              <a:chExt cx="878497" cy="346249"/>
            </a:xfrm>
          </p:grpSpPr>
          <p:sp>
            <p:nvSpPr>
              <p:cNvPr id="9" name="TextBox 8">
                <a:extLst>
                  <a:ext uri="{FF2B5EF4-FFF2-40B4-BE49-F238E27FC236}">
                    <a16:creationId xmlns:a16="http://schemas.microsoft.com/office/drawing/2014/main" id="{7601DAEF-8A3A-F65E-58AD-ABACF2DD23CD}"/>
                  </a:ext>
                </a:extLst>
              </p:cNvPr>
              <p:cNvSpPr txBox="1"/>
              <p:nvPr userDrawn="1"/>
            </p:nvSpPr>
            <p:spPr>
              <a:xfrm>
                <a:off x="8322300" y="117848"/>
                <a:ext cx="878497" cy="346249"/>
              </a:xfrm>
              <a:prstGeom prst="rect">
                <a:avLst/>
              </a:prstGeom>
              <a:noFill/>
            </p:spPr>
            <p:txBody>
              <a:bodyPr wrap="square" rtlCol="0">
                <a:spAutoFit/>
              </a:bodyPr>
              <a:lstStyle/>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CHANGE </a:t>
                </a:r>
              </a:p>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EXCELLENCE</a:t>
                </a:r>
              </a:p>
            </p:txBody>
          </p:sp>
          <p:cxnSp>
            <p:nvCxnSpPr>
              <p:cNvPr id="10" name="Straight Connector 9">
                <a:extLst>
                  <a:ext uri="{FF2B5EF4-FFF2-40B4-BE49-F238E27FC236}">
                    <a16:creationId xmlns:a16="http://schemas.microsoft.com/office/drawing/2014/main" id="{9D025C25-5CA6-C235-3384-6E98EDD55D2D}"/>
                  </a:ext>
                </a:extLst>
              </p:cNvPr>
              <p:cNvCxnSpPr/>
              <p:nvPr userDrawn="1"/>
            </p:nvCxnSpPr>
            <p:spPr>
              <a:xfrm>
                <a:off x="8362021" y="146172"/>
                <a:ext cx="0" cy="2743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04030774"/>
      </p:ext>
    </p:extLst>
  </p:cSld>
  <p:clrMapOvr>
    <a:masterClrMapping/>
  </p:clrMapOvr>
  <p:extLst>
    <p:ext uri="{DCECCB84-F9BA-43D5-87BE-67443E8EF086}">
      <p15:sldGuideLst xmlns:p15="http://schemas.microsoft.com/office/powerpoint/2012/main">
        <p15:guide id="1" orient="horz" pos="28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381000" y="342902"/>
            <a:ext cx="9802368" cy="443199"/>
          </a:xfrm>
          <a:prstGeom prst="rect">
            <a:avLst/>
          </a:prstGeom>
        </p:spPr>
        <p:txBody>
          <a:bodyPr wrap="square" lIns="0" tIns="0" rIns="0" bIns="0">
            <a:spAutoFit/>
          </a:bodyPr>
          <a:lstStyle>
            <a:lvl1pPr>
              <a:defRPr lang="en-US" sz="3200" dirty="0">
                <a:solidFill>
                  <a:schemeClr val="bg1"/>
                </a:solidFill>
                <a:latin typeface="+mj-lt"/>
              </a:defRPr>
            </a:lvl1pPr>
          </a:lstStyle>
          <a:p>
            <a:pPr lvl="0"/>
            <a:r>
              <a:rPr lang="en-US"/>
              <a:t>Click to edit Master title style</a:t>
            </a:r>
          </a:p>
        </p:txBody>
      </p:sp>
      <p:sp>
        <p:nvSpPr>
          <p:cNvPr id="9" name="Content Placeholder 9"/>
          <p:cNvSpPr>
            <a:spLocks noGrp="1"/>
          </p:cNvSpPr>
          <p:nvPr>
            <p:ph sz="quarter" idx="13"/>
          </p:nvPr>
        </p:nvSpPr>
        <p:spPr>
          <a:xfrm>
            <a:off x="381003" y="1371600"/>
            <a:ext cx="3526327" cy="4800600"/>
          </a:xfrm>
          <a:prstGeom prst="rect">
            <a:avLst/>
          </a:prstGeom>
        </p:spPr>
        <p:txBody>
          <a:bodyPr lIns="0" tIns="0" rIns="0" bIns="0"/>
          <a:lstStyle>
            <a:lvl1pPr marL="0" indent="0">
              <a:lnSpc>
                <a:spcPct val="100000"/>
              </a:lnSpc>
              <a:spcBef>
                <a:spcPts val="1800"/>
              </a:spcBef>
              <a:buClr>
                <a:srgbClr val="808080"/>
              </a:buClr>
              <a:buNone/>
              <a:defRPr sz="1800" b="1">
                <a:solidFill>
                  <a:schemeClr val="bg1"/>
                </a:solidFill>
              </a:defRPr>
            </a:lvl1pPr>
            <a:lvl2pPr marL="228584" indent="-228584">
              <a:lnSpc>
                <a:spcPct val="100000"/>
              </a:lnSpc>
              <a:spcBef>
                <a:spcPts val="1200"/>
              </a:spcBef>
              <a:buClr>
                <a:srgbClr val="808080"/>
              </a:buClr>
              <a:buFont typeface="Arial" panose="020B0604020202020204" pitchFamily="34" charset="0"/>
              <a:buChar char="•"/>
              <a:defRPr sz="1600">
                <a:solidFill>
                  <a:schemeClr val="bg2"/>
                </a:solidFill>
              </a:defRPr>
            </a:lvl2pPr>
            <a:lvl3pPr marL="685750" indent="-228584">
              <a:lnSpc>
                <a:spcPct val="100000"/>
              </a:lnSpc>
              <a:spcBef>
                <a:spcPts val="600"/>
              </a:spcBef>
              <a:buClr>
                <a:srgbClr val="808080"/>
              </a:buClr>
              <a:buFont typeface="Arial" panose="020B0604020202020204" pitchFamily="34" charset="0"/>
              <a:buChar char="–"/>
              <a:defRPr sz="1200">
                <a:solidFill>
                  <a:schemeClr val="bg2"/>
                </a:solidFill>
              </a:defRPr>
            </a:lvl3pPr>
            <a:lvl4pPr marL="1600080" indent="-228584">
              <a:buClr>
                <a:srgbClr val="808080"/>
              </a:buClr>
              <a:buFont typeface="Arial" panose="020B0604020202020204" pitchFamily="34" charset="0"/>
              <a:buChar char="–"/>
              <a:defRPr sz="1867">
                <a:solidFill>
                  <a:schemeClr val="bg2"/>
                </a:solidFill>
              </a:defRPr>
            </a:lvl4pPr>
            <a:lvl5pPr marL="2057247" indent="-228584">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2" name="Content Placeholder 9">
            <a:extLst>
              <a:ext uri="{FF2B5EF4-FFF2-40B4-BE49-F238E27FC236}">
                <a16:creationId xmlns:a16="http://schemas.microsoft.com/office/drawing/2014/main" id="{3C9CA1AB-E8E8-4338-8BB5-4C9F95D3899A}"/>
              </a:ext>
            </a:extLst>
          </p:cNvPr>
          <p:cNvSpPr>
            <a:spLocks noGrp="1"/>
          </p:cNvSpPr>
          <p:nvPr>
            <p:ph sz="quarter" idx="14"/>
          </p:nvPr>
        </p:nvSpPr>
        <p:spPr>
          <a:xfrm>
            <a:off x="4332839" y="1371600"/>
            <a:ext cx="3526327" cy="4800600"/>
          </a:xfrm>
          <a:prstGeom prst="rect">
            <a:avLst/>
          </a:prstGeom>
        </p:spPr>
        <p:txBody>
          <a:bodyPr lIns="0" tIns="0" rIns="0" bIns="0"/>
          <a:lstStyle>
            <a:lvl1pPr marL="0" indent="0">
              <a:lnSpc>
                <a:spcPct val="100000"/>
              </a:lnSpc>
              <a:spcBef>
                <a:spcPts val="1800"/>
              </a:spcBef>
              <a:buClr>
                <a:srgbClr val="808080"/>
              </a:buClr>
              <a:buNone/>
              <a:defRPr sz="1800" b="1">
                <a:solidFill>
                  <a:schemeClr val="bg1"/>
                </a:solidFill>
              </a:defRPr>
            </a:lvl1pPr>
            <a:lvl2pPr marL="228584" indent="-228584">
              <a:lnSpc>
                <a:spcPct val="100000"/>
              </a:lnSpc>
              <a:spcBef>
                <a:spcPts val="1200"/>
              </a:spcBef>
              <a:buClr>
                <a:srgbClr val="808080"/>
              </a:buClr>
              <a:buFont typeface="Arial" panose="020B0604020202020204" pitchFamily="34" charset="0"/>
              <a:buChar char="•"/>
              <a:defRPr sz="1600">
                <a:solidFill>
                  <a:schemeClr val="bg2"/>
                </a:solidFill>
              </a:defRPr>
            </a:lvl2pPr>
            <a:lvl3pPr marL="685750" indent="-228584">
              <a:lnSpc>
                <a:spcPct val="100000"/>
              </a:lnSpc>
              <a:spcBef>
                <a:spcPts val="600"/>
              </a:spcBef>
              <a:buClr>
                <a:srgbClr val="808080"/>
              </a:buClr>
              <a:buFont typeface="Arial" panose="020B0604020202020204" pitchFamily="34" charset="0"/>
              <a:buChar char="–"/>
              <a:defRPr sz="1200">
                <a:solidFill>
                  <a:schemeClr val="bg2"/>
                </a:solidFill>
              </a:defRPr>
            </a:lvl3pPr>
            <a:lvl4pPr marL="1600080" indent="-228584">
              <a:buClr>
                <a:srgbClr val="808080"/>
              </a:buClr>
              <a:buFont typeface="Arial" panose="020B0604020202020204" pitchFamily="34" charset="0"/>
              <a:buChar char="–"/>
              <a:defRPr sz="1867">
                <a:solidFill>
                  <a:schemeClr val="bg2"/>
                </a:solidFill>
              </a:defRPr>
            </a:lvl4pPr>
            <a:lvl5pPr marL="2057247" indent="-228584">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Content Placeholder 9">
            <a:extLst>
              <a:ext uri="{FF2B5EF4-FFF2-40B4-BE49-F238E27FC236}">
                <a16:creationId xmlns:a16="http://schemas.microsoft.com/office/drawing/2014/main" id="{B6586213-13AB-4801-9939-C1924B01D7D1}"/>
              </a:ext>
            </a:extLst>
          </p:cNvPr>
          <p:cNvSpPr>
            <a:spLocks noGrp="1"/>
          </p:cNvSpPr>
          <p:nvPr>
            <p:ph sz="quarter" idx="15"/>
          </p:nvPr>
        </p:nvSpPr>
        <p:spPr>
          <a:xfrm>
            <a:off x="8284233" y="1371600"/>
            <a:ext cx="3526327" cy="4800600"/>
          </a:xfrm>
          <a:prstGeom prst="rect">
            <a:avLst/>
          </a:prstGeom>
        </p:spPr>
        <p:txBody>
          <a:bodyPr lIns="0" tIns="0" rIns="0" bIns="0"/>
          <a:lstStyle>
            <a:lvl1pPr marL="0" indent="0">
              <a:lnSpc>
                <a:spcPct val="100000"/>
              </a:lnSpc>
              <a:spcBef>
                <a:spcPts val="1800"/>
              </a:spcBef>
              <a:buClr>
                <a:srgbClr val="808080"/>
              </a:buClr>
              <a:buNone/>
              <a:defRPr sz="1800" b="1">
                <a:solidFill>
                  <a:schemeClr val="bg1"/>
                </a:solidFill>
              </a:defRPr>
            </a:lvl1pPr>
            <a:lvl2pPr marL="228584" indent="-228584">
              <a:lnSpc>
                <a:spcPct val="100000"/>
              </a:lnSpc>
              <a:spcBef>
                <a:spcPts val="1200"/>
              </a:spcBef>
              <a:buClr>
                <a:srgbClr val="808080"/>
              </a:buClr>
              <a:buFont typeface="Arial" panose="020B0604020202020204" pitchFamily="34" charset="0"/>
              <a:buChar char="•"/>
              <a:defRPr sz="1600">
                <a:solidFill>
                  <a:schemeClr val="bg2"/>
                </a:solidFill>
              </a:defRPr>
            </a:lvl2pPr>
            <a:lvl3pPr marL="685750" indent="-228584">
              <a:lnSpc>
                <a:spcPct val="100000"/>
              </a:lnSpc>
              <a:spcBef>
                <a:spcPts val="600"/>
              </a:spcBef>
              <a:buClr>
                <a:srgbClr val="808080"/>
              </a:buClr>
              <a:buFont typeface="Arial" panose="020B0604020202020204" pitchFamily="34" charset="0"/>
              <a:buChar char="–"/>
              <a:defRPr sz="1200">
                <a:solidFill>
                  <a:schemeClr val="bg2"/>
                </a:solidFill>
              </a:defRPr>
            </a:lvl3pPr>
            <a:lvl4pPr marL="1600080" indent="-228584">
              <a:buClr>
                <a:srgbClr val="808080"/>
              </a:buClr>
              <a:buFont typeface="Arial" panose="020B0604020202020204" pitchFamily="34" charset="0"/>
              <a:buChar char="–"/>
              <a:defRPr sz="1867">
                <a:solidFill>
                  <a:schemeClr val="bg2"/>
                </a:solidFill>
              </a:defRPr>
            </a:lvl4pPr>
            <a:lvl5pPr marL="2057247" indent="-228584">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grpSp>
        <p:nvGrpSpPr>
          <p:cNvPr id="8" name="Group 7">
            <a:extLst>
              <a:ext uri="{FF2B5EF4-FFF2-40B4-BE49-F238E27FC236}">
                <a16:creationId xmlns:a16="http://schemas.microsoft.com/office/drawing/2014/main" id="{8100BDE8-E283-D67D-9579-8D7A6F094BD0}"/>
              </a:ext>
            </a:extLst>
          </p:cNvPr>
          <p:cNvGrpSpPr/>
          <p:nvPr userDrawn="1"/>
        </p:nvGrpSpPr>
        <p:grpSpPr>
          <a:xfrm>
            <a:off x="10414000" y="254913"/>
            <a:ext cx="2097656" cy="400110"/>
            <a:chOff x="1203876" y="2963952"/>
            <a:chExt cx="5502369" cy="1112452"/>
          </a:xfrm>
        </p:grpSpPr>
        <p:grpSp>
          <p:nvGrpSpPr>
            <p:cNvPr id="10" name="Group 9">
              <a:extLst>
                <a:ext uri="{FF2B5EF4-FFF2-40B4-BE49-F238E27FC236}">
                  <a16:creationId xmlns:a16="http://schemas.microsoft.com/office/drawing/2014/main" id="{FE0FD159-3C9C-3BDA-339A-1507B1A07E36}"/>
                </a:ext>
              </a:extLst>
            </p:cNvPr>
            <p:cNvGrpSpPr/>
            <p:nvPr/>
          </p:nvGrpSpPr>
          <p:grpSpPr>
            <a:xfrm>
              <a:off x="1203876" y="2963952"/>
              <a:ext cx="5502369" cy="1112452"/>
              <a:chOff x="1206611" y="2963952"/>
              <a:chExt cx="5502369" cy="1112452"/>
            </a:xfrm>
          </p:grpSpPr>
          <p:sp>
            <p:nvSpPr>
              <p:cNvPr id="14" name="TextBox 13">
                <a:extLst>
                  <a:ext uri="{FF2B5EF4-FFF2-40B4-BE49-F238E27FC236}">
                    <a16:creationId xmlns:a16="http://schemas.microsoft.com/office/drawing/2014/main" id="{24398FFF-4410-8A19-6314-B7575C046FBE}"/>
                  </a:ext>
                </a:extLst>
              </p:cNvPr>
              <p:cNvSpPr txBox="1"/>
              <p:nvPr/>
            </p:nvSpPr>
            <p:spPr>
              <a:xfrm>
                <a:off x="3129949" y="2963952"/>
                <a:ext cx="3579031" cy="1112452"/>
              </a:xfrm>
              <a:prstGeom prst="rect">
                <a:avLst/>
              </a:prstGeom>
              <a:noFill/>
            </p:spPr>
            <p:txBody>
              <a:bodyPr wrap="square" rtlCol="0">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schemeClr val="bg2">
                        <a:lumMod val="50000"/>
                        <a:lumOff val="50000"/>
                      </a:schemeClr>
                    </a:solidFill>
                    <a:effectLst/>
                    <a:uLnTx/>
                    <a:uFillTx/>
                    <a:latin typeface="+mj-lt"/>
                    <a:ea typeface="Roboto" panose="02000000000000000000" pitchFamily="2" charset="0"/>
                    <a:cs typeface="Roboto" panose="02000000000000000000" pitchFamily="2" charset="0"/>
                  </a:rPr>
                  <a:t>CHANGE </a:t>
                </a:r>
              </a:p>
              <a:p>
                <a:pPr marL="0" marR="0" lvl="0" indent="0" defTabSz="914377"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schemeClr val="bg2">
                        <a:lumMod val="50000"/>
                        <a:lumOff val="50000"/>
                      </a:schemeClr>
                    </a:solidFill>
                    <a:effectLst/>
                    <a:uLnTx/>
                    <a:uFillTx/>
                    <a:latin typeface="+mj-lt"/>
                    <a:ea typeface="Roboto" panose="02000000000000000000" pitchFamily="2" charset="0"/>
                    <a:cs typeface="Roboto" panose="02000000000000000000" pitchFamily="2" charset="0"/>
                  </a:rPr>
                  <a:t>EXCELLENCE</a:t>
                </a:r>
              </a:p>
            </p:txBody>
          </p:sp>
          <p:grpSp>
            <p:nvGrpSpPr>
              <p:cNvPr id="15" name="Group 14">
                <a:extLst>
                  <a:ext uri="{FF2B5EF4-FFF2-40B4-BE49-F238E27FC236}">
                    <a16:creationId xmlns:a16="http://schemas.microsoft.com/office/drawing/2014/main" id="{7CEE429F-A072-9BE5-4094-39F21B63C0EE}"/>
                  </a:ext>
                </a:extLst>
              </p:cNvPr>
              <p:cNvGrpSpPr/>
              <p:nvPr/>
            </p:nvGrpSpPr>
            <p:grpSpPr>
              <a:xfrm>
                <a:off x="1206611" y="3098347"/>
                <a:ext cx="1583375" cy="849246"/>
                <a:chOff x="1333237" y="3696505"/>
                <a:chExt cx="4779797" cy="2563653"/>
              </a:xfrm>
            </p:grpSpPr>
            <p:sp>
              <p:nvSpPr>
                <p:cNvPr id="21" name="Freeform: Shape 20">
                  <a:extLst>
                    <a:ext uri="{FF2B5EF4-FFF2-40B4-BE49-F238E27FC236}">
                      <a16:creationId xmlns:a16="http://schemas.microsoft.com/office/drawing/2014/main" id="{C0DBFC01-884C-3F16-EC81-398D0495ABC5}"/>
                    </a:ext>
                  </a:extLst>
                </p:cNvPr>
                <p:cNvSpPr/>
                <p:nvPr/>
              </p:nvSpPr>
              <p:spPr>
                <a:xfrm>
                  <a:off x="2117699" y="4519715"/>
                  <a:ext cx="474938" cy="474899"/>
                </a:xfrm>
                <a:custGeom>
                  <a:avLst/>
                  <a:gdLst>
                    <a:gd name="connsiteX0" fmla="*/ 405251 w 474938"/>
                    <a:gd name="connsiteY0" fmla="*/ 405225 h 474898"/>
                    <a:gd name="connsiteX1" fmla="*/ 69694 w 474938"/>
                    <a:gd name="connsiteY1" fmla="*/ 405577 h 474898"/>
                    <a:gd name="connsiteX2" fmla="*/ 505 w 474938"/>
                    <a:gd name="connsiteY2" fmla="*/ 252825 h 474898"/>
                    <a:gd name="connsiteX3" fmla="*/ 114 w 474938"/>
                    <a:gd name="connsiteY3" fmla="*/ 252825 h 474898"/>
                    <a:gd name="connsiteX4" fmla="*/ 114 w 474938"/>
                    <a:gd name="connsiteY4" fmla="*/ 244614 h 474898"/>
                    <a:gd name="connsiteX5" fmla="*/ 114 w 474938"/>
                    <a:gd name="connsiteY5" fmla="*/ 229831 h 474898"/>
                    <a:gd name="connsiteX6" fmla="*/ 114 w 474938"/>
                    <a:gd name="connsiteY6" fmla="*/ 393 h 474898"/>
                    <a:gd name="connsiteX7" fmla="*/ 223523 w 474938"/>
                    <a:gd name="connsiteY7" fmla="*/ 393 h 474898"/>
                    <a:gd name="connsiteX8" fmla="*/ 251060 w 474938"/>
                    <a:gd name="connsiteY8" fmla="*/ 393 h 474898"/>
                    <a:gd name="connsiteX9" fmla="*/ 252594 w 474938"/>
                    <a:gd name="connsiteY9" fmla="*/ 393 h 474898"/>
                    <a:gd name="connsiteX10" fmla="*/ 252594 w 474938"/>
                    <a:gd name="connsiteY10" fmla="*/ 469 h 474898"/>
                    <a:gd name="connsiteX11" fmla="*/ 474459 w 474938"/>
                    <a:gd name="connsiteY11" fmla="*/ 252196 h 474898"/>
                    <a:gd name="connsiteX12" fmla="*/ 405251 w 474938"/>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8" h="474898">
                      <a:moveTo>
                        <a:pt x="405251" y="405225"/>
                      </a:moveTo>
                      <a:cubicBezTo>
                        <a:pt x="312687" y="497988"/>
                        <a:pt x="162449" y="498141"/>
                        <a:pt x="69694" y="405577"/>
                      </a:cubicBezTo>
                      <a:cubicBezTo>
                        <a:pt x="28804" y="364781"/>
                        <a:pt x="4210" y="310470"/>
                        <a:pt x="505" y="252825"/>
                      </a:cubicBezTo>
                      <a:lnTo>
                        <a:pt x="114" y="252825"/>
                      </a:lnTo>
                      <a:lnTo>
                        <a:pt x="114" y="244614"/>
                      </a:lnTo>
                      <a:cubicBezTo>
                        <a:pt x="-38" y="239680"/>
                        <a:pt x="-38" y="234765"/>
                        <a:pt x="114" y="229831"/>
                      </a:cubicBezTo>
                      <a:lnTo>
                        <a:pt x="114" y="393"/>
                      </a:lnTo>
                      <a:lnTo>
                        <a:pt x="223523" y="393"/>
                      </a:lnTo>
                      <a:cubicBezTo>
                        <a:pt x="232696" y="-131"/>
                        <a:pt x="241887" y="-131"/>
                        <a:pt x="251060" y="393"/>
                      </a:cubicBezTo>
                      <a:lnTo>
                        <a:pt x="252594" y="393"/>
                      </a:lnTo>
                      <a:lnTo>
                        <a:pt x="252594" y="469"/>
                      </a:lnTo>
                      <a:cubicBezTo>
                        <a:pt x="383372" y="8718"/>
                        <a:pt x="482708" y="121418"/>
                        <a:pt x="474459" y="252196"/>
                      </a:cubicBezTo>
                      <a:cubicBezTo>
                        <a:pt x="470821" y="309936"/>
                        <a:pt x="446208" y="364362"/>
                        <a:pt x="405251" y="405225"/>
                      </a:cubicBezTo>
                      <a:close/>
                    </a:path>
                  </a:pathLst>
                </a:custGeom>
                <a:solidFill>
                  <a:srgbClr val="4472C4"/>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22" name="Freeform: Shape 21">
                  <a:extLst>
                    <a:ext uri="{FF2B5EF4-FFF2-40B4-BE49-F238E27FC236}">
                      <a16:creationId xmlns:a16="http://schemas.microsoft.com/office/drawing/2014/main" id="{55FA3603-D5ED-C337-9AF9-A0E077779C7D}"/>
                    </a:ext>
                  </a:extLst>
                </p:cNvPr>
                <p:cNvSpPr/>
                <p:nvPr/>
              </p:nvSpPr>
              <p:spPr>
                <a:xfrm>
                  <a:off x="2588477" y="4519715"/>
                  <a:ext cx="474938" cy="474899"/>
                </a:xfrm>
                <a:custGeom>
                  <a:avLst/>
                  <a:gdLst>
                    <a:gd name="connsiteX0" fmla="*/ 69687 w 474937"/>
                    <a:gd name="connsiteY0" fmla="*/ 405225 h 474898"/>
                    <a:gd name="connsiteX1" fmla="*/ 405244 w 474937"/>
                    <a:gd name="connsiteY1" fmla="*/ 405577 h 474898"/>
                    <a:gd name="connsiteX2" fmla="*/ 474433 w 474937"/>
                    <a:gd name="connsiteY2" fmla="*/ 252825 h 474898"/>
                    <a:gd name="connsiteX3" fmla="*/ 474824 w 474937"/>
                    <a:gd name="connsiteY3" fmla="*/ 252825 h 474898"/>
                    <a:gd name="connsiteX4" fmla="*/ 474824 w 474937"/>
                    <a:gd name="connsiteY4" fmla="*/ 244614 h 474898"/>
                    <a:gd name="connsiteX5" fmla="*/ 474824 w 474937"/>
                    <a:gd name="connsiteY5" fmla="*/ 229831 h 474898"/>
                    <a:gd name="connsiteX6" fmla="*/ 474824 w 474937"/>
                    <a:gd name="connsiteY6" fmla="*/ 393 h 474898"/>
                    <a:gd name="connsiteX7" fmla="*/ 251415 w 474937"/>
                    <a:gd name="connsiteY7" fmla="*/ 393 h 474898"/>
                    <a:gd name="connsiteX8" fmla="*/ 223869 w 474937"/>
                    <a:gd name="connsiteY8" fmla="*/ 393 h 474898"/>
                    <a:gd name="connsiteX9" fmla="*/ 222345 w 474937"/>
                    <a:gd name="connsiteY9" fmla="*/ 393 h 474898"/>
                    <a:gd name="connsiteX10" fmla="*/ 222345 w 474937"/>
                    <a:gd name="connsiteY10" fmla="*/ 469 h 474898"/>
                    <a:gd name="connsiteX11" fmla="*/ 479 w 474937"/>
                    <a:gd name="connsiteY11" fmla="*/ 252196 h 474898"/>
                    <a:gd name="connsiteX12" fmla="*/ 69687 w 474937"/>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7" h="474898">
                      <a:moveTo>
                        <a:pt x="69687" y="405225"/>
                      </a:moveTo>
                      <a:cubicBezTo>
                        <a:pt x="162251" y="497988"/>
                        <a:pt x="312489" y="498141"/>
                        <a:pt x="405244" y="405577"/>
                      </a:cubicBezTo>
                      <a:cubicBezTo>
                        <a:pt x="446134" y="364781"/>
                        <a:pt x="470728" y="310470"/>
                        <a:pt x="474433" y="252825"/>
                      </a:cubicBezTo>
                      <a:lnTo>
                        <a:pt x="474824" y="252825"/>
                      </a:lnTo>
                      <a:lnTo>
                        <a:pt x="474824" y="244614"/>
                      </a:lnTo>
                      <a:cubicBezTo>
                        <a:pt x="474976" y="239680"/>
                        <a:pt x="474976" y="234765"/>
                        <a:pt x="474824" y="229831"/>
                      </a:cubicBezTo>
                      <a:lnTo>
                        <a:pt x="474824" y="393"/>
                      </a:lnTo>
                      <a:lnTo>
                        <a:pt x="251415" y="393"/>
                      </a:lnTo>
                      <a:cubicBezTo>
                        <a:pt x="242242" y="-131"/>
                        <a:pt x="233041" y="-131"/>
                        <a:pt x="223869" y="393"/>
                      </a:cubicBezTo>
                      <a:lnTo>
                        <a:pt x="222345" y="393"/>
                      </a:lnTo>
                      <a:lnTo>
                        <a:pt x="222345" y="469"/>
                      </a:lnTo>
                      <a:cubicBezTo>
                        <a:pt x="91566" y="8718"/>
                        <a:pt x="-7770" y="121418"/>
                        <a:pt x="479" y="252196"/>
                      </a:cubicBezTo>
                      <a:cubicBezTo>
                        <a:pt x="4117" y="309936"/>
                        <a:pt x="28730" y="364362"/>
                        <a:pt x="69687" y="405225"/>
                      </a:cubicBezTo>
                      <a:close/>
                    </a:path>
                  </a:pathLst>
                </a:custGeom>
                <a:solidFill>
                  <a:srgbClr val="70AD47"/>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23" name="Freeform: Shape 22">
                  <a:extLst>
                    <a:ext uri="{FF2B5EF4-FFF2-40B4-BE49-F238E27FC236}">
                      <a16:creationId xmlns:a16="http://schemas.microsoft.com/office/drawing/2014/main" id="{5D968638-3FEE-ACC3-1B62-03B36B96D25B}"/>
                    </a:ext>
                  </a:extLst>
                </p:cNvPr>
                <p:cNvSpPr/>
                <p:nvPr/>
              </p:nvSpPr>
              <p:spPr>
                <a:xfrm>
                  <a:off x="2117699" y="4969903"/>
                  <a:ext cx="474902" cy="474911"/>
                </a:xfrm>
                <a:custGeom>
                  <a:avLst/>
                  <a:gdLst>
                    <a:gd name="connsiteX0" fmla="*/ 405251 w 474902"/>
                    <a:gd name="connsiteY0" fmla="*/ 69679 h 474910"/>
                    <a:gd name="connsiteX1" fmla="*/ 69694 w 474902"/>
                    <a:gd name="connsiteY1" fmla="*/ 69317 h 474910"/>
                    <a:gd name="connsiteX2" fmla="*/ 505 w 474902"/>
                    <a:gd name="connsiteY2" fmla="*/ 222031 h 474910"/>
                    <a:gd name="connsiteX3" fmla="*/ 114 w 474902"/>
                    <a:gd name="connsiteY3" fmla="*/ 222031 h 474910"/>
                    <a:gd name="connsiteX4" fmla="*/ 114 w 474902"/>
                    <a:gd name="connsiteY4" fmla="*/ 230242 h 474910"/>
                    <a:gd name="connsiteX5" fmla="*/ 114 w 474902"/>
                    <a:gd name="connsiteY5" fmla="*/ 245025 h 474910"/>
                    <a:gd name="connsiteX6" fmla="*/ 114 w 474902"/>
                    <a:gd name="connsiteY6" fmla="*/ 474511 h 474910"/>
                    <a:gd name="connsiteX7" fmla="*/ 223523 w 474902"/>
                    <a:gd name="connsiteY7" fmla="*/ 474511 h 474910"/>
                    <a:gd name="connsiteX8" fmla="*/ 251060 w 474902"/>
                    <a:gd name="connsiteY8" fmla="*/ 474511 h 474910"/>
                    <a:gd name="connsiteX9" fmla="*/ 252594 w 474902"/>
                    <a:gd name="connsiteY9" fmla="*/ 474511 h 474910"/>
                    <a:gd name="connsiteX10" fmla="*/ 252594 w 474902"/>
                    <a:gd name="connsiteY10" fmla="*/ 474396 h 474910"/>
                    <a:gd name="connsiteX11" fmla="*/ 474421 w 474902"/>
                    <a:gd name="connsiteY11" fmla="*/ 222632 h 474910"/>
                    <a:gd name="connsiteX12" fmla="*/ 4052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405251" y="69679"/>
                      </a:moveTo>
                      <a:cubicBezTo>
                        <a:pt x="312687" y="-23085"/>
                        <a:pt x="162449" y="-23247"/>
                        <a:pt x="69694" y="69317"/>
                      </a:cubicBezTo>
                      <a:cubicBezTo>
                        <a:pt x="28813" y="110113"/>
                        <a:pt x="4220" y="164405"/>
                        <a:pt x="505" y="222031"/>
                      </a:cubicBezTo>
                      <a:lnTo>
                        <a:pt x="114" y="222031"/>
                      </a:lnTo>
                      <a:lnTo>
                        <a:pt x="114" y="230242"/>
                      </a:lnTo>
                      <a:cubicBezTo>
                        <a:pt x="-38" y="235176"/>
                        <a:pt x="-38" y="240100"/>
                        <a:pt x="114" y="245025"/>
                      </a:cubicBezTo>
                      <a:lnTo>
                        <a:pt x="114" y="474511"/>
                      </a:lnTo>
                      <a:lnTo>
                        <a:pt x="223523" y="474511"/>
                      </a:lnTo>
                      <a:cubicBezTo>
                        <a:pt x="232696" y="475044"/>
                        <a:pt x="241887" y="475044"/>
                        <a:pt x="251060" y="474511"/>
                      </a:cubicBezTo>
                      <a:lnTo>
                        <a:pt x="252594" y="474511"/>
                      </a:lnTo>
                      <a:lnTo>
                        <a:pt x="252594" y="474396"/>
                      </a:lnTo>
                      <a:cubicBezTo>
                        <a:pt x="383372" y="466129"/>
                        <a:pt x="482689" y="353410"/>
                        <a:pt x="474421" y="222632"/>
                      </a:cubicBezTo>
                      <a:cubicBezTo>
                        <a:pt x="470773" y="164919"/>
                        <a:pt x="446180" y="110532"/>
                        <a:pt x="405251" y="69679"/>
                      </a:cubicBezTo>
                      <a:close/>
                    </a:path>
                  </a:pathLst>
                </a:custGeom>
                <a:solidFill>
                  <a:srgbClr val="7F7F7F"/>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24" name="Freeform: Shape 23">
                  <a:extLst>
                    <a:ext uri="{FF2B5EF4-FFF2-40B4-BE49-F238E27FC236}">
                      <a16:creationId xmlns:a16="http://schemas.microsoft.com/office/drawing/2014/main" id="{9E243CE5-A81A-B90C-29AA-4561CC76E36D}"/>
                    </a:ext>
                  </a:extLst>
                </p:cNvPr>
                <p:cNvSpPr/>
                <p:nvPr/>
              </p:nvSpPr>
              <p:spPr>
                <a:xfrm>
                  <a:off x="2588513" y="4969903"/>
                  <a:ext cx="474902" cy="474911"/>
                </a:xfrm>
                <a:custGeom>
                  <a:avLst/>
                  <a:gdLst>
                    <a:gd name="connsiteX0" fmla="*/ 69651 w 474902"/>
                    <a:gd name="connsiteY0" fmla="*/ 69679 h 474910"/>
                    <a:gd name="connsiteX1" fmla="*/ 405208 w 474902"/>
                    <a:gd name="connsiteY1" fmla="*/ 69317 h 474910"/>
                    <a:gd name="connsiteX2" fmla="*/ 474397 w 474902"/>
                    <a:gd name="connsiteY2" fmla="*/ 222031 h 474910"/>
                    <a:gd name="connsiteX3" fmla="*/ 474788 w 474902"/>
                    <a:gd name="connsiteY3" fmla="*/ 222031 h 474910"/>
                    <a:gd name="connsiteX4" fmla="*/ 474788 w 474902"/>
                    <a:gd name="connsiteY4" fmla="*/ 230242 h 474910"/>
                    <a:gd name="connsiteX5" fmla="*/ 474788 w 474902"/>
                    <a:gd name="connsiteY5" fmla="*/ 245025 h 474910"/>
                    <a:gd name="connsiteX6" fmla="*/ 474788 w 474902"/>
                    <a:gd name="connsiteY6" fmla="*/ 474511 h 474910"/>
                    <a:gd name="connsiteX7" fmla="*/ 251379 w 474902"/>
                    <a:gd name="connsiteY7" fmla="*/ 474511 h 474910"/>
                    <a:gd name="connsiteX8" fmla="*/ 223833 w 474902"/>
                    <a:gd name="connsiteY8" fmla="*/ 474511 h 474910"/>
                    <a:gd name="connsiteX9" fmla="*/ 222309 w 474902"/>
                    <a:gd name="connsiteY9" fmla="*/ 474511 h 474910"/>
                    <a:gd name="connsiteX10" fmla="*/ 222309 w 474902"/>
                    <a:gd name="connsiteY10" fmla="*/ 474396 h 474910"/>
                    <a:gd name="connsiteX11" fmla="*/ 481 w 474902"/>
                    <a:gd name="connsiteY11" fmla="*/ 222632 h 474910"/>
                    <a:gd name="connsiteX12" fmla="*/ 696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69651" y="69679"/>
                      </a:moveTo>
                      <a:cubicBezTo>
                        <a:pt x="162215" y="-23085"/>
                        <a:pt x="312453" y="-23247"/>
                        <a:pt x="405208" y="69317"/>
                      </a:cubicBezTo>
                      <a:cubicBezTo>
                        <a:pt x="446089" y="110113"/>
                        <a:pt x="470683" y="164405"/>
                        <a:pt x="474397" y="222031"/>
                      </a:cubicBezTo>
                      <a:lnTo>
                        <a:pt x="474788" y="222031"/>
                      </a:lnTo>
                      <a:lnTo>
                        <a:pt x="474788" y="230242"/>
                      </a:lnTo>
                      <a:cubicBezTo>
                        <a:pt x="474940" y="235176"/>
                        <a:pt x="474940" y="240100"/>
                        <a:pt x="474788" y="245025"/>
                      </a:cubicBezTo>
                      <a:lnTo>
                        <a:pt x="474788" y="474511"/>
                      </a:lnTo>
                      <a:lnTo>
                        <a:pt x="251379" y="474511"/>
                      </a:lnTo>
                      <a:cubicBezTo>
                        <a:pt x="242206" y="475044"/>
                        <a:pt x="233005" y="475044"/>
                        <a:pt x="223833" y="474511"/>
                      </a:cubicBezTo>
                      <a:lnTo>
                        <a:pt x="222309" y="474511"/>
                      </a:lnTo>
                      <a:lnTo>
                        <a:pt x="222309" y="474396"/>
                      </a:lnTo>
                      <a:cubicBezTo>
                        <a:pt x="91530" y="466129"/>
                        <a:pt x="-7787" y="353410"/>
                        <a:pt x="481" y="222632"/>
                      </a:cubicBezTo>
                      <a:cubicBezTo>
                        <a:pt x="4129" y="164919"/>
                        <a:pt x="28723" y="110532"/>
                        <a:pt x="69651" y="69679"/>
                      </a:cubicBezTo>
                      <a:close/>
                    </a:path>
                  </a:pathLst>
                </a:custGeom>
                <a:solidFill>
                  <a:srgbClr val="ED7D31"/>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25" name="Freeform: Shape 24">
                  <a:extLst>
                    <a:ext uri="{FF2B5EF4-FFF2-40B4-BE49-F238E27FC236}">
                      <a16:creationId xmlns:a16="http://schemas.microsoft.com/office/drawing/2014/main" id="{F20C4EB4-FBE0-4827-12AF-8A6FBEE42DFB}"/>
                    </a:ext>
                  </a:extLst>
                </p:cNvPr>
                <p:cNvSpPr/>
                <p:nvPr/>
              </p:nvSpPr>
              <p:spPr>
                <a:xfrm>
                  <a:off x="1333237" y="3696505"/>
                  <a:ext cx="4779797" cy="2563653"/>
                </a:xfrm>
                <a:custGeom>
                  <a:avLst/>
                  <a:gdLst>
                    <a:gd name="connsiteX0" fmla="*/ 4779798 w 4779797"/>
                    <a:gd name="connsiteY0" fmla="*/ 995801 h 2563653"/>
                    <a:gd name="connsiteX1" fmla="*/ 4779798 w 4779797"/>
                    <a:gd name="connsiteY1" fmla="*/ 1589037 h 2563653"/>
                    <a:gd name="connsiteX2" fmla="*/ 4537539 w 4779797"/>
                    <a:gd name="connsiteY2" fmla="*/ 1605229 h 2563653"/>
                    <a:gd name="connsiteX3" fmla="*/ 4426268 w 4779797"/>
                    <a:gd name="connsiteY3" fmla="*/ 1842849 h 2563653"/>
                    <a:gd name="connsiteX4" fmla="*/ 4567886 w 4779797"/>
                    <a:gd name="connsiteY4" fmla="*/ 2012804 h 2563653"/>
                    <a:gd name="connsiteX5" fmla="*/ 4313682 w 4779797"/>
                    <a:gd name="connsiteY5" fmla="*/ 2309403 h 2563653"/>
                    <a:gd name="connsiteX6" fmla="*/ 4101275 w 4779797"/>
                    <a:gd name="connsiteY6" fmla="*/ 2167785 h 2563653"/>
                    <a:gd name="connsiteX7" fmla="*/ 3795903 w 4779797"/>
                    <a:gd name="connsiteY7" fmla="*/ 2299088 h 2563653"/>
                    <a:gd name="connsiteX8" fmla="*/ 3762832 w 4779797"/>
                    <a:gd name="connsiteY8" fmla="*/ 2563654 h 2563653"/>
                    <a:gd name="connsiteX9" fmla="*/ 3275533 w 4779797"/>
                    <a:gd name="connsiteY9" fmla="*/ 2563654 h 2563653"/>
                    <a:gd name="connsiteX10" fmla="*/ 3240948 w 4779797"/>
                    <a:gd name="connsiteY10" fmla="*/ 2286972 h 2563653"/>
                    <a:gd name="connsiteX11" fmla="*/ 2949693 w 4779797"/>
                    <a:gd name="connsiteY11" fmla="*/ 2148126 h 2563653"/>
                    <a:gd name="connsiteX12" fmla="*/ 2745858 w 4779797"/>
                    <a:gd name="connsiteY12" fmla="*/ 2267026 h 2563653"/>
                    <a:gd name="connsiteX13" fmla="*/ 2470404 w 4779797"/>
                    <a:gd name="connsiteY13" fmla="*/ 1991592 h 2563653"/>
                    <a:gd name="connsiteX14" fmla="*/ 2889228 w 4779797"/>
                    <a:gd name="connsiteY14" fmla="*/ 1572768 h 2563653"/>
                    <a:gd name="connsiteX15" fmla="*/ 3808390 w 4779797"/>
                    <a:gd name="connsiteY15" fmla="*/ 1924860 h 2563653"/>
                    <a:gd name="connsiteX16" fmla="*/ 4160482 w 4779797"/>
                    <a:gd name="connsiteY16" fmla="*/ 1005697 h 2563653"/>
                    <a:gd name="connsiteX17" fmla="*/ 3241320 w 4779797"/>
                    <a:gd name="connsiteY17" fmla="*/ 653606 h 2563653"/>
                    <a:gd name="connsiteX18" fmla="*/ 3098149 w 4779797"/>
                    <a:gd name="connsiteY18" fmla="*/ 739378 h 2563653"/>
                    <a:gd name="connsiteX19" fmla="*/ 2132028 w 4779797"/>
                    <a:gd name="connsiteY19" fmla="*/ 1846574 h 2563653"/>
                    <a:gd name="connsiteX20" fmla="*/ 2288191 w 4779797"/>
                    <a:gd name="connsiteY20" fmla="*/ 2033969 h 2563653"/>
                    <a:gd name="connsiteX21" fmla="*/ 2055133 w 4779797"/>
                    <a:gd name="connsiteY21" fmla="*/ 2309403 h 2563653"/>
                    <a:gd name="connsiteX22" fmla="*/ 1803511 w 4779797"/>
                    <a:gd name="connsiteY22" fmla="*/ 2165576 h 2563653"/>
                    <a:gd name="connsiteX23" fmla="*/ 1515923 w 4779797"/>
                    <a:gd name="connsiteY23" fmla="*/ 2293449 h 2563653"/>
                    <a:gd name="connsiteX24" fmla="*/ 1461888 w 4779797"/>
                    <a:gd name="connsiteY24" fmla="*/ 2563616 h 2563653"/>
                    <a:gd name="connsiteX25" fmla="*/ 995772 w 4779797"/>
                    <a:gd name="connsiteY25" fmla="*/ 2563616 h 2563653"/>
                    <a:gd name="connsiteX26" fmla="*/ 977998 w 4779797"/>
                    <a:gd name="connsiteY26" fmla="*/ 2296916 h 2563653"/>
                    <a:gd name="connsiteX27" fmla="*/ 657892 w 4779797"/>
                    <a:gd name="connsiteY27" fmla="*/ 2154336 h 2563653"/>
                    <a:gd name="connsiteX28" fmla="*/ 423720 w 4779797"/>
                    <a:gd name="connsiteY28" fmla="*/ 2288219 h 2563653"/>
                    <a:gd name="connsiteX29" fmla="*/ 190662 w 4779797"/>
                    <a:gd name="connsiteY29" fmla="*/ 2012785 h 2563653"/>
                    <a:gd name="connsiteX30" fmla="*/ 343281 w 4779797"/>
                    <a:gd name="connsiteY30" fmla="*/ 1826247 h 2563653"/>
                    <a:gd name="connsiteX31" fmla="*/ 235268 w 4779797"/>
                    <a:gd name="connsiteY31" fmla="*/ 1584655 h 2563653"/>
                    <a:gd name="connsiteX32" fmla="*/ 0 w 4779797"/>
                    <a:gd name="connsiteY32" fmla="*/ 1567853 h 2563653"/>
                    <a:gd name="connsiteX33" fmla="*/ 0 w 4779797"/>
                    <a:gd name="connsiteY33" fmla="*/ 974617 h 2563653"/>
                    <a:gd name="connsiteX34" fmla="*/ 242259 w 4779797"/>
                    <a:gd name="connsiteY34" fmla="*/ 958425 h 2563653"/>
                    <a:gd name="connsiteX35" fmla="*/ 353473 w 4779797"/>
                    <a:gd name="connsiteY35" fmla="*/ 720804 h 2563653"/>
                    <a:gd name="connsiteX36" fmla="*/ 211846 w 4779797"/>
                    <a:gd name="connsiteY36" fmla="*/ 550869 h 2563653"/>
                    <a:gd name="connsiteX37" fmla="*/ 466096 w 4779797"/>
                    <a:gd name="connsiteY37" fmla="*/ 254251 h 2563653"/>
                    <a:gd name="connsiteX38" fmla="*/ 678504 w 4779797"/>
                    <a:gd name="connsiteY38" fmla="*/ 395869 h 2563653"/>
                    <a:gd name="connsiteX39" fmla="*/ 983932 w 4779797"/>
                    <a:gd name="connsiteY39" fmla="*/ 264557 h 2563653"/>
                    <a:gd name="connsiteX40" fmla="*/ 1017003 w 4779797"/>
                    <a:gd name="connsiteY40" fmla="*/ 0 h 2563653"/>
                    <a:gd name="connsiteX41" fmla="*/ 1504302 w 4779797"/>
                    <a:gd name="connsiteY41" fmla="*/ 0 h 2563653"/>
                    <a:gd name="connsiteX42" fmla="*/ 1538888 w 4779797"/>
                    <a:gd name="connsiteY42" fmla="*/ 276673 h 2563653"/>
                    <a:gd name="connsiteX43" fmla="*/ 1830105 w 4779797"/>
                    <a:gd name="connsiteY43" fmla="*/ 415528 h 2563653"/>
                    <a:gd name="connsiteX44" fmla="*/ 2033940 w 4779797"/>
                    <a:gd name="connsiteY44" fmla="*/ 296618 h 2563653"/>
                    <a:gd name="connsiteX45" fmla="*/ 2309374 w 4779797"/>
                    <a:gd name="connsiteY45" fmla="*/ 572053 h 2563653"/>
                    <a:gd name="connsiteX46" fmla="*/ 1890551 w 4779797"/>
                    <a:gd name="connsiteY46" fmla="*/ 990876 h 2563653"/>
                    <a:gd name="connsiteX47" fmla="*/ 969693 w 4779797"/>
                    <a:gd name="connsiteY47" fmla="*/ 630698 h 2563653"/>
                    <a:gd name="connsiteX48" fmla="*/ 609514 w 4779797"/>
                    <a:gd name="connsiteY48" fmla="*/ 1551556 h 2563653"/>
                    <a:gd name="connsiteX49" fmla="*/ 1250023 w 4779797"/>
                    <a:gd name="connsiteY49" fmla="*/ 1970399 h 2563653"/>
                    <a:gd name="connsiteX50" fmla="*/ 1913573 w 4779797"/>
                    <a:gd name="connsiteY50" fmla="*/ 1558042 h 2563653"/>
                    <a:gd name="connsiteX51" fmla="*/ 2652894 w 4779797"/>
                    <a:gd name="connsiteY51" fmla="*/ 723243 h 2563653"/>
                    <a:gd name="connsiteX52" fmla="*/ 2491588 w 4779797"/>
                    <a:gd name="connsiteY52" fmla="*/ 529676 h 2563653"/>
                    <a:gd name="connsiteX53" fmla="*/ 2724646 w 4779797"/>
                    <a:gd name="connsiteY53" fmla="*/ 254241 h 2563653"/>
                    <a:gd name="connsiteX54" fmla="*/ 2976267 w 4779797"/>
                    <a:gd name="connsiteY54" fmla="*/ 398069 h 2563653"/>
                    <a:gd name="connsiteX55" fmla="*/ 3263856 w 4779797"/>
                    <a:gd name="connsiteY55" fmla="*/ 270205 h 2563653"/>
                    <a:gd name="connsiteX56" fmla="*/ 3317881 w 4779797"/>
                    <a:gd name="connsiteY56" fmla="*/ 38 h 2563653"/>
                    <a:gd name="connsiteX57" fmla="*/ 3784006 w 4779797"/>
                    <a:gd name="connsiteY57" fmla="*/ 38 h 2563653"/>
                    <a:gd name="connsiteX58" fmla="*/ 3801780 w 4779797"/>
                    <a:gd name="connsiteY58" fmla="*/ 266738 h 2563653"/>
                    <a:gd name="connsiteX59" fmla="*/ 4121887 w 4779797"/>
                    <a:gd name="connsiteY59" fmla="*/ 409318 h 2563653"/>
                    <a:gd name="connsiteX60" fmla="*/ 4356059 w 4779797"/>
                    <a:gd name="connsiteY60" fmla="*/ 275501 h 2563653"/>
                    <a:gd name="connsiteX61" fmla="*/ 4589145 w 4779797"/>
                    <a:gd name="connsiteY61" fmla="*/ 550869 h 2563653"/>
                    <a:gd name="connsiteX62" fmla="*/ 4436526 w 4779797"/>
                    <a:gd name="connsiteY62" fmla="*/ 737407 h 2563653"/>
                    <a:gd name="connsiteX63" fmla="*/ 4544559 w 4779797"/>
                    <a:gd name="connsiteY63" fmla="*/ 978999 h 256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79797" h="2563653">
                      <a:moveTo>
                        <a:pt x="4779798" y="995801"/>
                      </a:moveTo>
                      <a:lnTo>
                        <a:pt x="4779798" y="1589037"/>
                      </a:lnTo>
                      <a:lnTo>
                        <a:pt x="4537539" y="1605229"/>
                      </a:lnTo>
                      <a:cubicBezTo>
                        <a:pt x="4510574" y="1688792"/>
                        <a:pt x="4473188" y="1768631"/>
                        <a:pt x="4426268" y="1842849"/>
                      </a:cubicBezTo>
                      <a:lnTo>
                        <a:pt x="4567886" y="2012804"/>
                      </a:lnTo>
                      <a:lnTo>
                        <a:pt x="4313682" y="2309403"/>
                      </a:lnTo>
                      <a:lnTo>
                        <a:pt x="4101275" y="2167785"/>
                      </a:lnTo>
                      <a:cubicBezTo>
                        <a:pt x="4007158" y="2227593"/>
                        <a:pt x="3904060" y="2271922"/>
                        <a:pt x="3795903" y="2299088"/>
                      </a:cubicBezTo>
                      <a:lnTo>
                        <a:pt x="3762832" y="2563654"/>
                      </a:lnTo>
                      <a:lnTo>
                        <a:pt x="3275533" y="2563654"/>
                      </a:lnTo>
                      <a:lnTo>
                        <a:pt x="3240948" y="2286972"/>
                      </a:lnTo>
                      <a:cubicBezTo>
                        <a:pt x="3137259" y="2256054"/>
                        <a:pt x="3038999" y="2209210"/>
                        <a:pt x="2949693" y="2148126"/>
                      </a:cubicBezTo>
                      <a:lnTo>
                        <a:pt x="2745858" y="2267026"/>
                      </a:lnTo>
                      <a:lnTo>
                        <a:pt x="2470404" y="1991592"/>
                      </a:lnTo>
                      <a:lnTo>
                        <a:pt x="2889228" y="1572768"/>
                      </a:lnTo>
                      <a:cubicBezTo>
                        <a:pt x="3045819" y="1923812"/>
                        <a:pt x="3457346" y="2081451"/>
                        <a:pt x="3808390" y="1924860"/>
                      </a:cubicBezTo>
                      <a:cubicBezTo>
                        <a:pt x="4159444" y="1768269"/>
                        <a:pt x="4317083" y="1356741"/>
                        <a:pt x="4160482" y="1005697"/>
                      </a:cubicBezTo>
                      <a:cubicBezTo>
                        <a:pt x="4003891" y="654644"/>
                        <a:pt x="3592373" y="497005"/>
                        <a:pt x="3241320" y="653606"/>
                      </a:cubicBezTo>
                      <a:cubicBezTo>
                        <a:pt x="3190332" y="676351"/>
                        <a:pt x="3142260" y="705145"/>
                        <a:pt x="3098149" y="739378"/>
                      </a:cubicBezTo>
                      <a:lnTo>
                        <a:pt x="2132028" y="1846574"/>
                      </a:lnTo>
                      <a:lnTo>
                        <a:pt x="2288191" y="2033969"/>
                      </a:lnTo>
                      <a:lnTo>
                        <a:pt x="2055133" y="2309403"/>
                      </a:lnTo>
                      <a:lnTo>
                        <a:pt x="1803511" y="2165576"/>
                      </a:lnTo>
                      <a:cubicBezTo>
                        <a:pt x="1714662" y="2222487"/>
                        <a:pt x="1617697" y="2265607"/>
                        <a:pt x="1515923" y="2293449"/>
                      </a:cubicBezTo>
                      <a:lnTo>
                        <a:pt x="1461888" y="2563616"/>
                      </a:lnTo>
                      <a:lnTo>
                        <a:pt x="995772" y="2563616"/>
                      </a:lnTo>
                      <a:lnTo>
                        <a:pt x="977998" y="2296916"/>
                      </a:lnTo>
                      <a:cubicBezTo>
                        <a:pt x="864032" y="2267750"/>
                        <a:pt x="755799" y="2219554"/>
                        <a:pt x="657892" y="2154336"/>
                      </a:cubicBezTo>
                      <a:lnTo>
                        <a:pt x="423720" y="2288219"/>
                      </a:lnTo>
                      <a:lnTo>
                        <a:pt x="190662" y="2012785"/>
                      </a:lnTo>
                      <a:lnTo>
                        <a:pt x="343281" y="1826247"/>
                      </a:lnTo>
                      <a:cubicBezTo>
                        <a:pt x="297169" y="1750628"/>
                        <a:pt x="260873" y="1669447"/>
                        <a:pt x="235268" y="1584655"/>
                      </a:cubicBezTo>
                      <a:lnTo>
                        <a:pt x="0" y="1567853"/>
                      </a:lnTo>
                      <a:lnTo>
                        <a:pt x="0" y="974617"/>
                      </a:lnTo>
                      <a:lnTo>
                        <a:pt x="242259" y="958425"/>
                      </a:lnTo>
                      <a:cubicBezTo>
                        <a:pt x="269210" y="874862"/>
                        <a:pt x="306575" y="795033"/>
                        <a:pt x="353473" y="720804"/>
                      </a:cubicBezTo>
                      <a:lnTo>
                        <a:pt x="211846" y="550869"/>
                      </a:lnTo>
                      <a:lnTo>
                        <a:pt x="466096" y="254251"/>
                      </a:lnTo>
                      <a:lnTo>
                        <a:pt x="678504" y="395869"/>
                      </a:lnTo>
                      <a:cubicBezTo>
                        <a:pt x="772639" y="336050"/>
                        <a:pt x="875757" y="291716"/>
                        <a:pt x="983932" y="264557"/>
                      </a:cubicBezTo>
                      <a:lnTo>
                        <a:pt x="1017003" y="0"/>
                      </a:lnTo>
                      <a:lnTo>
                        <a:pt x="1504302" y="0"/>
                      </a:lnTo>
                      <a:lnTo>
                        <a:pt x="1538888" y="276673"/>
                      </a:lnTo>
                      <a:cubicBezTo>
                        <a:pt x="1642567" y="307599"/>
                        <a:pt x="1740808" y="354441"/>
                        <a:pt x="1830105" y="415528"/>
                      </a:cubicBezTo>
                      <a:lnTo>
                        <a:pt x="2033940" y="296618"/>
                      </a:lnTo>
                      <a:lnTo>
                        <a:pt x="2309374" y="572053"/>
                      </a:lnTo>
                      <a:lnTo>
                        <a:pt x="1890551" y="990876"/>
                      </a:lnTo>
                      <a:cubicBezTo>
                        <a:pt x="1735722" y="637127"/>
                        <a:pt x="1323442" y="475869"/>
                        <a:pt x="969693" y="630698"/>
                      </a:cubicBezTo>
                      <a:cubicBezTo>
                        <a:pt x="615944" y="785527"/>
                        <a:pt x="454683" y="1197807"/>
                        <a:pt x="609514" y="1551556"/>
                      </a:cubicBezTo>
                      <a:cubicBezTo>
                        <a:pt x="720871" y="1805997"/>
                        <a:pt x="972283" y="1970399"/>
                        <a:pt x="1250023" y="1970399"/>
                      </a:cubicBezTo>
                      <a:cubicBezTo>
                        <a:pt x="1514875" y="1970399"/>
                        <a:pt x="1754657" y="1830495"/>
                        <a:pt x="1913573" y="1558042"/>
                      </a:cubicBezTo>
                      <a:lnTo>
                        <a:pt x="2652894" y="723243"/>
                      </a:lnTo>
                      <a:lnTo>
                        <a:pt x="2491588" y="529676"/>
                      </a:lnTo>
                      <a:lnTo>
                        <a:pt x="2724646" y="254241"/>
                      </a:lnTo>
                      <a:lnTo>
                        <a:pt x="2976267" y="398069"/>
                      </a:lnTo>
                      <a:cubicBezTo>
                        <a:pt x="3065117" y="341156"/>
                        <a:pt x="3162081" y="298045"/>
                        <a:pt x="3263856" y="270205"/>
                      </a:cubicBezTo>
                      <a:lnTo>
                        <a:pt x="3317881" y="38"/>
                      </a:lnTo>
                      <a:lnTo>
                        <a:pt x="3784006" y="38"/>
                      </a:lnTo>
                      <a:lnTo>
                        <a:pt x="3801780" y="266738"/>
                      </a:lnTo>
                      <a:cubicBezTo>
                        <a:pt x="3915747" y="295896"/>
                        <a:pt x="4023979" y="344101"/>
                        <a:pt x="4121887" y="409318"/>
                      </a:cubicBezTo>
                      <a:lnTo>
                        <a:pt x="4356059" y="275501"/>
                      </a:lnTo>
                      <a:lnTo>
                        <a:pt x="4589145" y="550869"/>
                      </a:lnTo>
                      <a:lnTo>
                        <a:pt x="4436526" y="737407"/>
                      </a:lnTo>
                      <a:cubicBezTo>
                        <a:pt x="4482646" y="813025"/>
                        <a:pt x="4518946" y="894207"/>
                        <a:pt x="4544559" y="978999"/>
                      </a:cubicBezTo>
                      <a:close/>
                    </a:path>
                  </a:pathLst>
                </a:custGeom>
                <a:solidFill>
                  <a:srgbClr val="0C32A4"/>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26" name="Freeform: Shape 25">
                  <a:extLst>
                    <a:ext uri="{FF2B5EF4-FFF2-40B4-BE49-F238E27FC236}">
                      <a16:creationId xmlns:a16="http://schemas.microsoft.com/office/drawing/2014/main" id="{3958ECA6-3095-11FD-16B9-8D9B6B9B38D0}"/>
                    </a:ext>
                  </a:extLst>
                </p:cNvPr>
                <p:cNvSpPr/>
                <p:nvPr/>
              </p:nvSpPr>
              <p:spPr>
                <a:xfrm>
                  <a:off x="4458436" y="4507136"/>
                  <a:ext cx="815066" cy="997470"/>
                </a:xfrm>
                <a:custGeom>
                  <a:avLst/>
                  <a:gdLst>
                    <a:gd name="connsiteX0" fmla="*/ 635723 w 890099"/>
                    <a:gd name="connsiteY0" fmla="*/ 812844 h 1089298"/>
                    <a:gd name="connsiteX1" fmla="*/ 635723 w 890099"/>
                    <a:gd name="connsiteY1" fmla="*/ 1089298 h 1089298"/>
                    <a:gd name="connsiteX2" fmla="*/ 296728 w 890099"/>
                    <a:gd name="connsiteY2" fmla="*/ 1089298 h 1089298"/>
                    <a:gd name="connsiteX3" fmla="*/ 296728 w 890099"/>
                    <a:gd name="connsiteY3" fmla="*/ 830380 h 1089298"/>
                    <a:gd name="connsiteX4" fmla="*/ 25465 w 890099"/>
                    <a:gd name="connsiteY4" fmla="*/ 263176 h 1089298"/>
                    <a:gd name="connsiteX5" fmla="*/ 275563 w 890099"/>
                    <a:gd name="connsiteY5" fmla="*/ 0 h 1089298"/>
                    <a:gd name="connsiteX6" fmla="*/ 275563 w 890099"/>
                    <a:gd name="connsiteY6" fmla="*/ 432502 h 1089298"/>
                    <a:gd name="connsiteX7" fmla="*/ 466254 w 890099"/>
                    <a:gd name="connsiteY7" fmla="*/ 538439 h 1089298"/>
                    <a:gd name="connsiteX8" fmla="*/ 635799 w 890099"/>
                    <a:gd name="connsiteY8" fmla="*/ 432502 h 1089298"/>
                    <a:gd name="connsiteX9" fmla="*/ 635799 w 890099"/>
                    <a:gd name="connsiteY9" fmla="*/ 9773 h 1089298"/>
                    <a:gd name="connsiteX10" fmla="*/ 847301 w 890099"/>
                    <a:gd name="connsiteY10" fmla="*/ 601304 h 1089298"/>
                    <a:gd name="connsiteX11" fmla="*/ 635723 w 890099"/>
                    <a:gd name="connsiteY11" fmla="*/ 812844 h 10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099" h="1089298">
                      <a:moveTo>
                        <a:pt x="635723" y="812844"/>
                      </a:moveTo>
                      <a:lnTo>
                        <a:pt x="635723" y="1089298"/>
                      </a:lnTo>
                      <a:lnTo>
                        <a:pt x="296728" y="1089298"/>
                      </a:lnTo>
                      <a:lnTo>
                        <a:pt x="296728" y="830380"/>
                      </a:lnTo>
                      <a:cubicBezTo>
                        <a:pt x="65194" y="748655"/>
                        <a:pt x="-56250" y="494709"/>
                        <a:pt x="25465" y="263176"/>
                      </a:cubicBezTo>
                      <a:cubicBezTo>
                        <a:pt x="67585" y="143856"/>
                        <a:pt x="158549" y="48139"/>
                        <a:pt x="275563" y="0"/>
                      </a:cubicBezTo>
                      <a:lnTo>
                        <a:pt x="275563" y="432502"/>
                      </a:lnTo>
                      <a:lnTo>
                        <a:pt x="466254" y="538439"/>
                      </a:lnTo>
                      <a:lnTo>
                        <a:pt x="635799" y="432502"/>
                      </a:lnTo>
                      <a:lnTo>
                        <a:pt x="635799" y="9773"/>
                      </a:lnTo>
                      <a:cubicBezTo>
                        <a:pt x="857550" y="114710"/>
                        <a:pt x="952248" y="379552"/>
                        <a:pt x="847301" y="601304"/>
                      </a:cubicBezTo>
                      <a:cubicBezTo>
                        <a:pt x="803363" y="694163"/>
                        <a:pt x="728591" y="768915"/>
                        <a:pt x="635723" y="812844"/>
                      </a:cubicBezTo>
                      <a:close/>
                    </a:path>
                  </a:pathLst>
                </a:custGeom>
                <a:solidFill>
                  <a:schemeClr val="tx1">
                    <a:lumMod val="60000"/>
                    <a:lumOff val="40000"/>
                  </a:schemeClr>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mj-lt"/>
                  </a:endParaRPr>
                </a:p>
              </p:txBody>
            </p:sp>
          </p:grpSp>
        </p:grpSp>
        <p:cxnSp>
          <p:nvCxnSpPr>
            <p:cNvPr id="11" name="Straight Connector 10">
              <a:extLst>
                <a:ext uri="{FF2B5EF4-FFF2-40B4-BE49-F238E27FC236}">
                  <a16:creationId xmlns:a16="http://schemas.microsoft.com/office/drawing/2014/main" id="{36B86435-0126-B549-9852-FD5714E0C0D0}"/>
                </a:ext>
              </a:extLst>
            </p:cNvPr>
            <p:cNvCxnSpPr/>
            <p:nvPr/>
          </p:nvCxnSpPr>
          <p:spPr>
            <a:xfrm>
              <a:off x="3057259" y="3095213"/>
              <a:ext cx="0" cy="891047"/>
            </a:xfrm>
            <a:prstGeom prst="line">
              <a:avLst/>
            </a:prstGeom>
            <a:noFill/>
            <a:ln w="6350" cap="flat" cmpd="sng" algn="ctr">
              <a:solidFill>
                <a:schemeClr val="bg2">
                  <a:lumMod val="50000"/>
                  <a:lumOff val="50000"/>
                </a:schemeClr>
              </a:solidFill>
              <a:prstDash val="solid"/>
              <a:miter lim="800000"/>
            </a:ln>
            <a:effectLst/>
          </p:spPr>
        </p:cxnSp>
      </p:grpSp>
    </p:spTree>
    <p:extLst>
      <p:ext uri="{BB962C8B-B14F-4D97-AF65-F5344CB8AC3E}">
        <p14:creationId xmlns:p14="http://schemas.microsoft.com/office/powerpoint/2010/main" val="2580812349"/>
      </p:ext>
    </p:extLst>
  </p:cSld>
  <p:clrMapOvr>
    <a:masterClrMapping/>
  </p:clrMapOvr>
  <p:extLst>
    <p:ext uri="{DCECCB84-F9BA-43D5-87BE-67443E8EF086}">
      <p15:sldGuideLst xmlns:p15="http://schemas.microsoft.com/office/powerpoint/2012/main">
        <p15:guide id="1" orient="horz" pos="129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1CDB-95CE-458B-A911-027A05894B80}"/>
              </a:ext>
            </a:extLst>
          </p:cNvPr>
          <p:cNvSpPr>
            <a:spLocks noGrp="1"/>
          </p:cNvSpPr>
          <p:nvPr>
            <p:ph type="title"/>
          </p:nvPr>
        </p:nvSpPr>
        <p:spPr>
          <a:xfrm>
            <a:off x="838200" y="-457200"/>
            <a:ext cx="10515600" cy="395816"/>
          </a:xfrm>
          <a:prstGeom prst="rect">
            <a:avLst/>
          </a:prstGeom>
        </p:spPr>
        <p:txBody>
          <a:bodyPr/>
          <a:lstStyle>
            <a:lvl1pPr algn="ctr">
              <a:defRPr sz="2400">
                <a:solidFill>
                  <a:schemeClr val="tx1"/>
                </a:solidFill>
              </a:defRPr>
            </a:lvl1pPr>
          </a:lstStyle>
          <a:p>
            <a:r>
              <a:rPr lang="en-US"/>
              <a:t>Click to edit Master title style</a:t>
            </a:r>
          </a:p>
        </p:txBody>
      </p:sp>
      <p:grpSp>
        <p:nvGrpSpPr>
          <p:cNvPr id="8" name="Group 7">
            <a:extLst>
              <a:ext uri="{FF2B5EF4-FFF2-40B4-BE49-F238E27FC236}">
                <a16:creationId xmlns:a16="http://schemas.microsoft.com/office/drawing/2014/main" id="{DB50BAAC-7BBB-7644-CB12-0E47B4325BC7}"/>
              </a:ext>
            </a:extLst>
          </p:cNvPr>
          <p:cNvGrpSpPr/>
          <p:nvPr userDrawn="1"/>
        </p:nvGrpSpPr>
        <p:grpSpPr>
          <a:xfrm>
            <a:off x="10304972" y="228119"/>
            <a:ext cx="2097656" cy="400110"/>
            <a:chOff x="1203876" y="2963952"/>
            <a:chExt cx="5502369" cy="1112452"/>
          </a:xfrm>
        </p:grpSpPr>
        <p:grpSp>
          <p:nvGrpSpPr>
            <p:cNvPr id="9" name="Group 8">
              <a:extLst>
                <a:ext uri="{FF2B5EF4-FFF2-40B4-BE49-F238E27FC236}">
                  <a16:creationId xmlns:a16="http://schemas.microsoft.com/office/drawing/2014/main" id="{B34FAAA5-3084-A73C-DCCD-4007D50A5707}"/>
                </a:ext>
              </a:extLst>
            </p:cNvPr>
            <p:cNvGrpSpPr/>
            <p:nvPr/>
          </p:nvGrpSpPr>
          <p:grpSpPr>
            <a:xfrm>
              <a:off x="1203876" y="2963952"/>
              <a:ext cx="5502369" cy="1112452"/>
              <a:chOff x="1206611" y="2963952"/>
              <a:chExt cx="5502369" cy="1112452"/>
            </a:xfrm>
          </p:grpSpPr>
          <p:sp>
            <p:nvSpPr>
              <p:cNvPr id="11" name="TextBox 10">
                <a:extLst>
                  <a:ext uri="{FF2B5EF4-FFF2-40B4-BE49-F238E27FC236}">
                    <a16:creationId xmlns:a16="http://schemas.microsoft.com/office/drawing/2014/main" id="{0E5CFA5F-4535-ABDA-7BF6-29A45361CFAA}"/>
                  </a:ext>
                </a:extLst>
              </p:cNvPr>
              <p:cNvSpPr txBox="1"/>
              <p:nvPr/>
            </p:nvSpPr>
            <p:spPr>
              <a:xfrm>
                <a:off x="3129949" y="2963952"/>
                <a:ext cx="3579031" cy="1112452"/>
              </a:xfrm>
              <a:prstGeom prst="rect">
                <a:avLst/>
              </a:prstGeom>
              <a:noFill/>
            </p:spPr>
            <p:txBody>
              <a:bodyPr wrap="square" rtlCol="0">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schemeClr val="bg2">
                        <a:lumMod val="50000"/>
                        <a:lumOff val="50000"/>
                      </a:schemeClr>
                    </a:solidFill>
                    <a:effectLst/>
                    <a:uLnTx/>
                    <a:uFillTx/>
                    <a:latin typeface="+mj-lt"/>
                    <a:ea typeface="Roboto" panose="02000000000000000000" pitchFamily="2" charset="0"/>
                    <a:cs typeface="Roboto" panose="02000000000000000000" pitchFamily="2" charset="0"/>
                  </a:rPr>
                  <a:t>CHANGE </a:t>
                </a:r>
              </a:p>
              <a:p>
                <a:pPr marL="0" marR="0" lvl="0" indent="0" defTabSz="914377"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schemeClr val="bg2">
                        <a:lumMod val="50000"/>
                        <a:lumOff val="50000"/>
                      </a:schemeClr>
                    </a:solidFill>
                    <a:effectLst/>
                    <a:uLnTx/>
                    <a:uFillTx/>
                    <a:latin typeface="+mj-lt"/>
                    <a:ea typeface="Roboto" panose="02000000000000000000" pitchFamily="2" charset="0"/>
                    <a:cs typeface="Roboto" panose="02000000000000000000" pitchFamily="2" charset="0"/>
                  </a:rPr>
                  <a:t>EXCELLENCE</a:t>
                </a:r>
              </a:p>
            </p:txBody>
          </p:sp>
          <p:grpSp>
            <p:nvGrpSpPr>
              <p:cNvPr id="12" name="Group 11">
                <a:extLst>
                  <a:ext uri="{FF2B5EF4-FFF2-40B4-BE49-F238E27FC236}">
                    <a16:creationId xmlns:a16="http://schemas.microsoft.com/office/drawing/2014/main" id="{A5D2369A-EEF2-343E-1114-995EBE58BA2E}"/>
                  </a:ext>
                </a:extLst>
              </p:cNvPr>
              <p:cNvGrpSpPr/>
              <p:nvPr/>
            </p:nvGrpSpPr>
            <p:grpSpPr>
              <a:xfrm>
                <a:off x="1206611" y="3098347"/>
                <a:ext cx="1583375" cy="849246"/>
                <a:chOff x="1333237" y="3696505"/>
                <a:chExt cx="4779797" cy="2563653"/>
              </a:xfrm>
            </p:grpSpPr>
            <p:sp>
              <p:nvSpPr>
                <p:cNvPr id="18" name="Freeform: Shape 17">
                  <a:extLst>
                    <a:ext uri="{FF2B5EF4-FFF2-40B4-BE49-F238E27FC236}">
                      <a16:creationId xmlns:a16="http://schemas.microsoft.com/office/drawing/2014/main" id="{FE47F29F-D6AD-C869-9509-E782AB8AA027}"/>
                    </a:ext>
                  </a:extLst>
                </p:cNvPr>
                <p:cNvSpPr/>
                <p:nvPr/>
              </p:nvSpPr>
              <p:spPr>
                <a:xfrm>
                  <a:off x="2117699" y="4519715"/>
                  <a:ext cx="474938" cy="474899"/>
                </a:xfrm>
                <a:custGeom>
                  <a:avLst/>
                  <a:gdLst>
                    <a:gd name="connsiteX0" fmla="*/ 405251 w 474938"/>
                    <a:gd name="connsiteY0" fmla="*/ 405225 h 474898"/>
                    <a:gd name="connsiteX1" fmla="*/ 69694 w 474938"/>
                    <a:gd name="connsiteY1" fmla="*/ 405577 h 474898"/>
                    <a:gd name="connsiteX2" fmla="*/ 505 w 474938"/>
                    <a:gd name="connsiteY2" fmla="*/ 252825 h 474898"/>
                    <a:gd name="connsiteX3" fmla="*/ 114 w 474938"/>
                    <a:gd name="connsiteY3" fmla="*/ 252825 h 474898"/>
                    <a:gd name="connsiteX4" fmla="*/ 114 w 474938"/>
                    <a:gd name="connsiteY4" fmla="*/ 244614 h 474898"/>
                    <a:gd name="connsiteX5" fmla="*/ 114 w 474938"/>
                    <a:gd name="connsiteY5" fmla="*/ 229831 h 474898"/>
                    <a:gd name="connsiteX6" fmla="*/ 114 w 474938"/>
                    <a:gd name="connsiteY6" fmla="*/ 393 h 474898"/>
                    <a:gd name="connsiteX7" fmla="*/ 223523 w 474938"/>
                    <a:gd name="connsiteY7" fmla="*/ 393 h 474898"/>
                    <a:gd name="connsiteX8" fmla="*/ 251060 w 474938"/>
                    <a:gd name="connsiteY8" fmla="*/ 393 h 474898"/>
                    <a:gd name="connsiteX9" fmla="*/ 252594 w 474938"/>
                    <a:gd name="connsiteY9" fmla="*/ 393 h 474898"/>
                    <a:gd name="connsiteX10" fmla="*/ 252594 w 474938"/>
                    <a:gd name="connsiteY10" fmla="*/ 469 h 474898"/>
                    <a:gd name="connsiteX11" fmla="*/ 474459 w 474938"/>
                    <a:gd name="connsiteY11" fmla="*/ 252196 h 474898"/>
                    <a:gd name="connsiteX12" fmla="*/ 405251 w 474938"/>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8" h="474898">
                      <a:moveTo>
                        <a:pt x="405251" y="405225"/>
                      </a:moveTo>
                      <a:cubicBezTo>
                        <a:pt x="312687" y="497988"/>
                        <a:pt x="162449" y="498141"/>
                        <a:pt x="69694" y="405577"/>
                      </a:cubicBezTo>
                      <a:cubicBezTo>
                        <a:pt x="28804" y="364781"/>
                        <a:pt x="4210" y="310470"/>
                        <a:pt x="505" y="252825"/>
                      </a:cubicBezTo>
                      <a:lnTo>
                        <a:pt x="114" y="252825"/>
                      </a:lnTo>
                      <a:lnTo>
                        <a:pt x="114" y="244614"/>
                      </a:lnTo>
                      <a:cubicBezTo>
                        <a:pt x="-38" y="239680"/>
                        <a:pt x="-38" y="234765"/>
                        <a:pt x="114" y="229831"/>
                      </a:cubicBezTo>
                      <a:lnTo>
                        <a:pt x="114" y="393"/>
                      </a:lnTo>
                      <a:lnTo>
                        <a:pt x="223523" y="393"/>
                      </a:lnTo>
                      <a:cubicBezTo>
                        <a:pt x="232696" y="-131"/>
                        <a:pt x="241887" y="-131"/>
                        <a:pt x="251060" y="393"/>
                      </a:cubicBezTo>
                      <a:lnTo>
                        <a:pt x="252594" y="393"/>
                      </a:lnTo>
                      <a:lnTo>
                        <a:pt x="252594" y="469"/>
                      </a:lnTo>
                      <a:cubicBezTo>
                        <a:pt x="383372" y="8718"/>
                        <a:pt x="482708" y="121418"/>
                        <a:pt x="474459" y="252196"/>
                      </a:cubicBezTo>
                      <a:cubicBezTo>
                        <a:pt x="470821" y="309936"/>
                        <a:pt x="446208" y="364362"/>
                        <a:pt x="405251" y="405225"/>
                      </a:cubicBezTo>
                      <a:close/>
                    </a:path>
                  </a:pathLst>
                </a:custGeom>
                <a:solidFill>
                  <a:srgbClr val="4472C4"/>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19" name="Freeform: Shape 18">
                  <a:extLst>
                    <a:ext uri="{FF2B5EF4-FFF2-40B4-BE49-F238E27FC236}">
                      <a16:creationId xmlns:a16="http://schemas.microsoft.com/office/drawing/2014/main" id="{DEAB7BFF-FD67-1074-FCF8-906F0CDD6753}"/>
                    </a:ext>
                  </a:extLst>
                </p:cNvPr>
                <p:cNvSpPr/>
                <p:nvPr/>
              </p:nvSpPr>
              <p:spPr>
                <a:xfrm>
                  <a:off x="2588477" y="4519715"/>
                  <a:ext cx="474938" cy="474899"/>
                </a:xfrm>
                <a:custGeom>
                  <a:avLst/>
                  <a:gdLst>
                    <a:gd name="connsiteX0" fmla="*/ 69687 w 474937"/>
                    <a:gd name="connsiteY0" fmla="*/ 405225 h 474898"/>
                    <a:gd name="connsiteX1" fmla="*/ 405244 w 474937"/>
                    <a:gd name="connsiteY1" fmla="*/ 405577 h 474898"/>
                    <a:gd name="connsiteX2" fmla="*/ 474433 w 474937"/>
                    <a:gd name="connsiteY2" fmla="*/ 252825 h 474898"/>
                    <a:gd name="connsiteX3" fmla="*/ 474824 w 474937"/>
                    <a:gd name="connsiteY3" fmla="*/ 252825 h 474898"/>
                    <a:gd name="connsiteX4" fmla="*/ 474824 w 474937"/>
                    <a:gd name="connsiteY4" fmla="*/ 244614 h 474898"/>
                    <a:gd name="connsiteX5" fmla="*/ 474824 w 474937"/>
                    <a:gd name="connsiteY5" fmla="*/ 229831 h 474898"/>
                    <a:gd name="connsiteX6" fmla="*/ 474824 w 474937"/>
                    <a:gd name="connsiteY6" fmla="*/ 393 h 474898"/>
                    <a:gd name="connsiteX7" fmla="*/ 251415 w 474937"/>
                    <a:gd name="connsiteY7" fmla="*/ 393 h 474898"/>
                    <a:gd name="connsiteX8" fmla="*/ 223869 w 474937"/>
                    <a:gd name="connsiteY8" fmla="*/ 393 h 474898"/>
                    <a:gd name="connsiteX9" fmla="*/ 222345 w 474937"/>
                    <a:gd name="connsiteY9" fmla="*/ 393 h 474898"/>
                    <a:gd name="connsiteX10" fmla="*/ 222345 w 474937"/>
                    <a:gd name="connsiteY10" fmla="*/ 469 h 474898"/>
                    <a:gd name="connsiteX11" fmla="*/ 479 w 474937"/>
                    <a:gd name="connsiteY11" fmla="*/ 252196 h 474898"/>
                    <a:gd name="connsiteX12" fmla="*/ 69687 w 474937"/>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7" h="474898">
                      <a:moveTo>
                        <a:pt x="69687" y="405225"/>
                      </a:moveTo>
                      <a:cubicBezTo>
                        <a:pt x="162251" y="497988"/>
                        <a:pt x="312489" y="498141"/>
                        <a:pt x="405244" y="405577"/>
                      </a:cubicBezTo>
                      <a:cubicBezTo>
                        <a:pt x="446134" y="364781"/>
                        <a:pt x="470728" y="310470"/>
                        <a:pt x="474433" y="252825"/>
                      </a:cubicBezTo>
                      <a:lnTo>
                        <a:pt x="474824" y="252825"/>
                      </a:lnTo>
                      <a:lnTo>
                        <a:pt x="474824" y="244614"/>
                      </a:lnTo>
                      <a:cubicBezTo>
                        <a:pt x="474976" y="239680"/>
                        <a:pt x="474976" y="234765"/>
                        <a:pt x="474824" y="229831"/>
                      </a:cubicBezTo>
                      <a:lnTo>
                        <a:pt x="474824" y="393"/>
                      </a:lnTo>
                      <a:lnTo>
                        <a:pt x="251415" y="393"/>
                      </a:lnTo>
                      <a:cubicBezTo>
                        <a:pt x="242242" y="-131"/>
                        <a:pt x="233041" y="-131"/>
                        <a:pt x="223869" y="393"/>
                      </a:cubicBezTo>
                      <a:lnTo>
                        <a:pt x="222345" y="393"/>
                      </a:lnTo>
                      <a:lnTo>
                        <a:pt x="222345" y="469"/>
                      </a:lnTo>
                      <a:cubicBezTo>
                        <a:pt x="91566" y="8718"/>
                        <a:pt x="-7770" y="121418"/>
                        <a:pt x="479" y="252196"/>
                      </a:cubicBezTo>
                      <a:cubicBezTo>
                        <a:pt x="4117" y="309936"/>
                        <a:pt x="28730" y="364362"/>
                        <a:pt x="69687" y="405225"/>
                      </a:cubicBezTo>
                      <a:close/>
                    </a:path>
                  </a:pathLst>
                </a:custGeom>
                <a:solidFill>
                  <a:srgbClr val="70AD47"/>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20" name="Freeform: Shape 19">
                  <a:extLst>
                    <a:ext uri="{FF2B5EF4-FFF2-40B4-BE49-F238E27FC236}">
                      <a16:creationId xmlns:a16="http://schemas.microsoft.com/office/drawing/2014/main" id="{4DFAF5B2-E767-889C-5333-0885D8418101}"/>
                    </a:ext>
                  </a:extLst>
                </p:cNvPr>
                <p:cNvSpPr/>
                <p:nvPr/>
              </p:nvSpPr>
              <p:spPr>
                <a:xfrm>
                  <a:off x="2117699" y="4969903"/>
                  <a:ext cx="474902" cy="474911"/>
                </a:xfrm>
                <a:custGeom>
                  <a:avLst/>
                  <a:gdLst>
                    <a:gd name="connsiteX0" fmla="*/ 405251 w 474902"/>
                    <a:gd name="connsiteY0" fmla="*/ 69679 h 474910"/>
                    <a:gd name="connsiteX1" fmla="*/ 69694 w 474902"/>
                    <a:gd name="connsiteY1" fmla="*/ 69317 h 474910"/>
                    <a:gd name="connsiteX2" fmla="*/ 505 w 474902"/>
                    <a:gd name="connsiteY2" fmla="*/ 222031 h 474910"/>
                    <a:gd name="connsiteX3" fmla="*/ 114 w 474902"/>
                    <a:gd name="connsiteY3" fmla="*/ 222031 h 474910"/>
                    <a:gd name="connsiteX4" fmla="*/ 114 w 474902"/>
                    <a:gd name="connsiteY4" fmla="*/ 230242 h 474910"/>
                    <a:gd name="connsiteX5" fmla="*/ 114 w 474902"/>
                    <a:gd name="connsiteY5" fmla="*/ 245025 h 474910"/>
                    <a:gd name="connsiteX6" fmla="*/ 114 w 474902"/>
                    <a:gd name="connsiteY6" fmla="*/ 474511 h 474910"/>
                    <a:gd name="connsiteX7" fmla="*/ 223523 w 474902"/>
                    <a:gd name="connsiteY7" fmla="*/ 474511 h 474910"/>
                    <a:gd name="connsiteX8" fmla="*/ 251060 w 474902"/>
                    <a:gd name="connsiteY8" fmla="*/ 474511 h 474910"/>
                    <a:gd name="connsiteX9" fmla="*/ 252594 w 474902"/>
                    <a:gd name="connsiteY9" fmla="*/ 474511 h 474910"/>
                    <a:gd name="connsiteX10" fmla="*/ 252594 w 474902"/>
                    <a:gd name="connsiteY10" fmla="*/ 474396 h 474910"/>
                    <a:gd name="connsiteX11" fmla="*/ 474421 w 474902"/>
                    <a:gd name="connsiteY11" fmla="*/ 222632 h 474910"/>
                    <a:gd name="connsiteX12" fmla="*/ 4052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405251" y="69679"/>
                      </a:moveTo>
                      <a:cubicBezTo>
                        <a:pt x="312687" y="-23085"/>
                        <a:pt x="162449" y="-23247"/>
                        <a:pt x="69694" y="69317"/>
                      </a:cubicBezTo>
                      <a:cubicBezTo>
                        <a:pt x="28813" y="110113"/>
                        <a:pt x="4220" y="164405"/>
                        <a:pt x="505" y="222031"/>
                      </a:cubicBezTo>
                      <a:lnTo>
                        <a:pt x="114" y="222031"/>
                      </a:lnTo>
                      <a:lnTo>
                        <a:pt x="114" y="230242"/>
                      </a:lnTo>
                      <a:cubicBezTo>
                        <a:pt x="-38" y="235176"/>
                        <a:pt x="-38" y="240100"/>
                        <a:pt x="114" y="245025"/>
                      </a:cubicBezTo>
                      <a:lnTo>
                        <a:pt x="114" y="474511"/>
                      </a:lnTo>
                      <a:lnTo>
                        <a:pt x="223523" y="474511"/>
                      </a:lnTo>
                      <a:cubicBezTo>
                        <a:pt x="232696" y="475044"/>
                        <a:pt x="241887" y="475044"/>
                        <a:pt x="251060" y="474511"/>
                      </a:cubicBezTo>
                      <a:lnTo>
                        <a:pt x="252594" y="474511"/>
                      </a:lnTo>
                      <a:lnTo>
                        <a:pt x="252594" y="474396"/>
                      </a:lnTo>
                      <a:cubicBezTo>
                        <a:pt x="383372" y="466129"/>
                        <a:pt x="482689" y="353410"/>
                        <a:pt x="474421" y="222632"/>
                      </a:cubicBezTo>
                      <a:cubicBezTo>
                        <a:pt x="470773" y="164919"/>
                        <a:pt x="446180" y="110532"/>
                        <a:pt x="405251" y="69679"/>
                      </a:cubicBezTo>
                      <a:close/>
                    </a:path>
                  </a:pathLst>
                </a:custGeom>
                <a:solidFill>
                  <a:srgbClr val="7F7F7F"/>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21" name="Freeform: Shape 20">
                  <a:extLst>
                    <a:ext uri="{FF2B5EF4-FFF2-40B4-BE49-F238E27FC236}">
                      <a16:creationId xmlns:a16="http://schemas.microsoft.com/office/drawing/2014/main" id="{FBE1A288-EBD0-AC9E-7AC0-C1E1D554510B}"/>
                    </a:ext>
                  </a:extLst>
                </p:cNvPr>
                <p:cNvSpPr/>
                <p:nvPr/>
              </p:nvSpPr>
              <p:spPr>
                <a:xfrm>
                  <a:off x="2588513" y="4969903"/>
                  <a:ext cx="474902" cy="474911"/>
                </a:xfrm>
                <a:custGeom>
                  <a:avLst/>
                  <a:gdLst>
                    <a:gd name="connsiteX0" fmla="*/ 69651 w 474902"/>
                    <a:gd name="connsiteY0" fmla="*/ 69679 h 474910"/>
                    <a:gd name="connsiteX1" fmla="*/ 405208 w 474902"/>
                    <a:gd name="connsiteY1" fmla="*/ 69317 h 474910"/>
                    <a:gd name="connsiteX2" fmla="*/ 474397 w 474902"/>
                    <a:gd name="connsiteY2" fmla="*/ 222031 h 474910"/>
                    <a:gd name="connsiteX3" fmla="*/ 474788 w 474902"/>
                    <a:gd name="connsiteY3" fmla="*/ 222031 h 474910"/>
                    <a:gd name="connsiteX4" fmla="*/ 474788 w 474902"/>
                    <a:gd name="connsiteY4" fmla="*/ 230242 h 474910"/>
                    <a:gd name="connsiteX5" fmla="*/ 474788 w 474902"/>
                    <a:gd name="connsiteY5" fmla="*/ 245025 h 474910"/>
                    <a:gd name="connsiteX6" fmla="*/ 474788 w 474902"/>
                    <a:gd name="connsiteY6" fmla="*/ 474511 h 474910"/>
                    <a:gd name="connsiteX7" fmla="*/ 251379 w 474902"/>
                    <a:gd name="connsiteY7" fmla="*/ 474511 h 474910"/>
                    <a:gd name="connsiteX8" fmla="*/ 223833 w 474902"/>
                    <a:gd name="connsiteY8" fmla="*/ 474511 h 474910"/>
                    <a:gd name="connsiteX9" fmla="*/ 222309 w 474902"/>
                    <a:gd name="connsiteY9" fmla="*/ 474511 h 474910"/>
                    <a:gd name="connsiteX10" fmla="*/ 222309 w 474902"/>
                    <a:gd name="connsiteY10" fmla="*/ 474396 h 474910"/>
                    <a:gd name="connsiteX11" fmla="*/ 481 w 474902"/>
                    <a:gd name="connsiteY11" fmla="*/ 222632 h 474910"/>
                    <a:gd name="connsiteX12" fmla="*/ 696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69651" y="69679"/>
                      </a:moveTo>
                      <a:cubicBezTo>
                        <a:pt x="162215" y="-23085"/>
                        <a:pt x="312453" y="-23247"/>
                        <a:pt x="405208" y="69317"/>
                      </a:cubicBezTo>
                      <a:cubicBezTo>
                        <a:pt x="446089" y="110113"/>
                        <a:pt x="470683" y="164405"/>
                        <a:pt x="474397" y="222031"/>
                      </a:cubicBezTo>
                      <a:lnTo>
                        <a:pt x="474788" y="222031"/>
                      </a:lnTo>
                      <a:lnTo>
                        <a:pt x="474788" y="230242"/>
                      </a:lnTo>
                      <a:cubicBezTo>
                        <a:pt x="474940" y="235176"/>
                        <a:pt x="474940" y="240100"/>
                        <a:pt x="474788" y="245025"/>
                      </a:cubicBezTo>
                      <a:lnTo>
                        <a:pt x="474788" y="474511"/>
                      </a:lnTo>
                      <a:lnTo>
                        <a:pt x="251379" y="474511"/>
                      </a:lnTo>
                      <a:cubicBezTo>
                        <a:pt x="242206" y="475044"/>
                        <a:pt x="233005" y="475044"/>
                        <a:pt x="223833" y="474511"/>
                      </a:cubicBezTo>
                      <a:lnTo>
                        <a:pt x="222309" y="474511"/>
                      </a:lnTo>
                      <a:lnTo>
                        <a:pt x="222309" y="474396"/>
                      </a:lnTo>
                      <a:cubicBezTo>
                        <a:pt x="91530" y="466129"/>
                        <a:pt x="-7787" y="353410"/>
                        <a:pt x="481" y="222632"/>
                      </a:cubicBezTo>
                      <a:cubicBezTo>
                        <a:pt x="4129" y="164919"/>
                        <a:pt x="28723" y="110532"/>
                        <a:pt x="69651" y="69679"/>
                      </a:cubicBezTo>
                      <a:close/>
                    </a:path>
                  </a:pathLst>
                </a:custGeom>
                <a:solidFill>
                  <a:srgbClr val="ED7D31"/>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22" name="Freeform: Shape 21">
                  <a:extLst>
                    <a:ext uri="{FF2B5EF4-FFF2-40B4-BE49-F238E27FC236}">
                      <a16:creationId xmlns:a16="http://schemas.microsoft.com/office/drawing/2014/main" id="{13A2EF77-A5EA-9B61-3A1F-D1EE645D1CCC}"/>
                    </a:ext>
                  </a:extLst>
                </p:cNvPr>
                <p:cNvSpPr/>
                <p:nvPr/>
              </p:nvSpPr>
              <p:spPr>
                <a:xfrm>
                  <a:off x="1333237" y="3696505"/>
                  <a:ext cx="4779797" cy="2563653"/>
                </a:xfrm>
                <a:custGeom>
                  <a:avLst/>
                  <a:gdLst>
                    <a:gd name="connsiteX0" fmla="*/ 4779798 w 4779797"/>
                    <a:gd name="connsiteY0" fmla="*/ 995801 h 2563653"/>
                    <a:gd name="connsiteX1" fmla="*/ 4779798 w 4779797"/>
                    <a:gd name="connsiteY1" fmla="*/ 1589037 h 2563653"/>
                    <a:gd name="connsiteX2" fmla="*/ 4537539 w 4779797"/>
                    <a:gd name="connsiteY2" fmla="*/ 1605229 h 2563653"/>
                    <a:gd name="connsiteX3" fmla="*/ 4426268 w 4779797"/>
                    <a:gd name="connsiteY3" fmla="*/ 1842849 h 2563653"/>
                    <a:gd name="connsiteX4" fmla="*/ 4567886 w 4779797"/>
                    <a:gd name="connsiteY4" fmla="*/ 2012804 h 2563653"/>
                    <a:gd name="connsiteX5" fmla="*/ 4313682 w 4779797"/>
                    <a:gd name="connsiteY5" fmla="*/ 2309403 h 2563653"/>
                    <a:gd name="connsiteX6" fmla="*/ 4101275 w 4779797"/>
                    <a:gd name="connsiteY6" fmla="*/ 2167785 h 2563653"/>
                    <a:gd name="connsiteX7" fmla="*/ 3795903 w 4779797"/>
                    <a:gd name="connsiteY7" fmla="*/ 2299088 h 2563653"/>
                    <a:gd name="connsiteX8" fmla="*/ 3762832 w 4779797"/>
                    <a:gd name="connsiteY8" fmla="*/ 2563654 h 2563653"/>
                    <a:gd name="connsiteX9" fmla="*/ 3275533 w 4779797"/>
                    <a:gd name="connsiteY9" fmla="*/ 2563654 h 2563653"/>
                    <a:gd name="connsiteX10" fmla="*/ 3240948 w 4779797"/>
                    <a:gd name="connsiteY10" fmla="*/ 2286972 h 2563653"/>
                    <a:gd name="connsiteX11" fmla="*/ 2949693 w 4779797"/>
                    <a:gd name="connsiteY11" fmla="*/ 2148126 h 2563653"/>
                    <a:gd name="connsiteX12" fmla="*/ 2745858 w 4779797"/>
                    <a:gd name="connsiteY12" fmla="*/ 2267026 h 2563653"/>
                    <a:gd name="connsiteX13" fmla="*/ 2470404 w 4779797"/>
                    <a:gd name="connsiteY13" fmla="*/ 1991592 h 2563653"/>
                    <a:gd name="connsiteX14" fmla="*/ 2889228 w 4779797"/>
                    <a:gd name="connsiteY14" fmla="*/ 1572768 h 2563653"/>
                    <a:gd name="connsiteX15" fmla="*/ 3808390 w 4779797"/>
                    <a:gd name="connsiteY15" fmla="*/ 1924860 h 2563653"/>
                    <a:gd name="connsiteX16" fmla="*/ 4160482 w 4779797"/>
                    <a:gd name="connsiteY16" fmla="*/ 1005697 h 2563653"/>
                    <a:gd name="connsiteX17" fmla="*/ 3241320 w 4779797"/>
                    <a:gd name="connsiteY17" fmla="*/ 653606 h 2563653"/>
                    <a:gd name="connsiteX18" fmla="*/ 3098149 w 4779797"/>
                    <a:gd name="connsiteY18" fmla="*/ 739378 h 2563653"/>
                    <a:gd name="connsiteX19" fmla="*/ 2132028 w 4779797"/>
                    <a:gd name="connsiteY19" fmla="*/ 1846574 h 2563653"/>
                    <a:gd name="connsiteX20" fmla="*/ 2288191 w 4779797"/>
                    <a:gd name="connsiteY20" fmla="*/ 2033969 h 2563653"/>
                    <a:gd name="connsiteX21" fmla="*/ 2055133 w 4779797"/>
                    <a:gd name="connsiteY21" fmla="*/ 2309403 h 2563653"/>
                    <a:gd name="connsiteX22" fmla="*/ 1803511 w 4779797"/>
                    <a:gd name="connsiteY22" fmla="*/ 2165576 h 2563653"/>
                    <a:gd name="connsiteX23" fmla="*/ 1515923 w 4779797"/>
                    <a:gd name="connsiteY23" fmla="*/ 2293449 h 2563653"/>
                    <a:gd name="connsiteX24" fmla="*/ 1461888 w 4779797"/>
                    <a:gd name="connsiteY24" fmla="*/ 2563616 h 2563653"/>
                    <a:gd name="connsiteX25" fmla="*/ 995772 w 4779797"/>
                    <a:gd name="connsiteY25" fmla="*/ 2563616 h 2563653"/>
                    <a:gd name="connsiteX26" fmla="*/ 977998 w 4779797"/>
                    <a:gd name="connsiteY26" fmla="*/ 2296916 h 2563653"/>
                    <a:gd name="connsiteX27" fmla="*/ 657892 w 4779797"/>
                    <a:gd name="connsiteY27" fmla="*/ 2154336 h 2563653"/>
                    <a:gd name="connsiteX28" fmla="*/ 423720 w 4779797"/>
                    <a:gd name="connsiteY28" fmla="*/ 2288219 h 2563653"/>
                    <a:gd name="connsiteX29" fmla="*/ 190662 w 4779797"/>
                    <a:gd name="connsiteY29" fmla="*/ 2012785 h 2563653"/>
                    <a:gd name="connsiteX30" fmla="*/ 343281 w 4779797"/>
                    <a:gd name="connsiteY30" fmla="*/ 1826247 h 2563653"/>
                    <a:gd name="connsiteX31" fmla="*/ 235268 w 4779797"/>
                    <a:gd name="connsiteY31" fmla="*/ 1584655 h 2563653"/>
                    <a:gd name="connsiteX32" fmla="*/ 0 w 4779797"/>
                    <a:gd name="connsiteY32" fmla="*/ 1567853 h 2563653"/>
                    <a:gd name="connsiteX33" fmla="*/ 0 w 4779797"/>
                    <a:gd name="connsiteY33" fmla="*/ 974617 h 2563653"/>
                    <a:gd name="connsiteX34" fmla="*/ 242259 w 4779797"/>
                    <a:gd name="connsiteY34" fmla="*/ 958425 h 2563653"/>
                    <a:gd name="connsiteX35" fmla="*/ 353473 w 4779797"/>
                    <a:gd name="connsiteY35" fmla="*/ 720804 h 2563653"/>
                    <a:gd name="connsiteX36" fmla="*/ 211846 w 4779797"/>
                    <a:gd name="connsiteY36" fmla="*/ 550869 h 2563653"/>
                    <a:gd name="connsiteX37" fmla="*/ 466096 w 4779797"/>
                    <a:gd name="connsiteY37" fmla="*/ 254251 h 2563653"/>
                    <a:gd name="connsiteX38" fmla="*/ 678504 w 4779797"/>
                    <a:gd name="connsiteY38" fmla="*/ 395869 h 2563653"/>
                    <a:gd name="connsiteX39" fmla="*/ 983932 w 4779797"/>
                    <a:gd name="connsiteY39" fmla="*/ 264557 h 2563653"/>
                    <a:gd name="connsiteX40" fmla="*/ 1017003 w 4779797"/>
                    <a:gd name="connsiteY40" fmla="*/ 0 h 2563653"/>
                    <a:gd name="connsiteX41" fmla="*/ 1504302 w 4779797"/>
                    <a:gd name="connsiteY41" fmla="*/ 0 h 2563653"/>
                    <a:gd name="connsiteX42" fmla="*/ 1538888 w 4779797"/>
                    <a:gd name="connsiteY42" fmla="*/ 276673 h 2563653"/>
                    <a:gd name="connsiteX43" fmla="*/ 1830105 w 4779797"/>
                    <a:gd name="connsiteY43" fmla="*/ 415528 h 2563653"/>
                    <a:gd name="connsiteX44" fmla="*/ 2033940 w 4779797"/>
                    <a:gd name="connsiteY44" fmla="*/ 296618 h 2563653"/>
                    <a:gd name="connsiteX45" fmla="*/ 2309374 w 4779797"/>
                    <a:gd name="connsiteY45" fmla="*/ 572053 h 2563653"/>
                    <a:gd name="connsiteX46" fmla="*/ 1890551 w 4779797"/>
                    <a:gd name="connsiteY46" fmla="*/ 990876 h 2563653"/>
                    <a:gd name="connsiteX47" fmla="*/ 969693 w 4779797"/>
                    <a:gd name="connsiteY47" fmla="*/ 630698 h 2563653"/>
                    <a:gd name="connsiteX48" fmla="*/ 609514 w 4779797"/>
                    <a:gd name="connsiteY48" fmla="*/ 1551556 h 2563653"/>
                    <a:gd name="connsiteX49" fmla="*/ 1250023 w 4779797"/>
                    <a:gd name="connsiteY49" fmla="*/ 1970399 h 2563653"/>
                    <a:gd name="connsiteX50" fmla="*/ 1913573 w 4779797"/>
                    <a:gd name="connsiteY50" fmla="*/ 1558042 h 2563653"/>
                    <a:gd name="connsiteX51" fmla="*/ 2652894 w 4779797"/>
                    <a:gd name="connsiteY51" fmla="*/ 723243 h 2563653"/>
                    <a:gd name="connsiteX52" fmla="*/ 2491588 w 4779797"/>
                    <a:gd name="connsiteY52" fmla="*/ 529676 h 2563653"/>
                    <a:gd name="connsiteX53" fmla="*/ 2724646 w 4779797"/>
                    <a:gd name="connsiteY53" fmla="*/ 254241 h 2563653"/>
                    <a:gd name="connsiteX54" fmla="*/ 2976267 w 4779797"/>
                    <a:gd name="connsiteY54" fmla="*/ 398069 h 2563653"/>
                    <a:gd name="connsiteX55" fmla="*/ 3263856 w 4779797"/>
                    <a:gd name="connsiteY55" fmla="*/ 270205 h 2563653"/>
                    <a:gd name="connsiteX56" fmla="*/ 3317881 w 4779797"/>
                    <a:gd name="connsiteY56" fmla="*/ 38 h 2563653"/>
                    <a:gd name="connsiteX57" fmla="*/ 3784006 w 4779797"/>
                    <a:gd name="connsiteY57" fmla="*/ 38 h 2563653"/>
                    <a:gd name="connsiteX58" fmla="*/ 3801780 w 4779797"/>
                    <a:gd name="connsiteY58" fmla="*/ 266738 h 2563653"/>
                    <a:gd name="connsiteX59" fmla="*/ 4121887 w 4779797"/>
                    <a:gd name="connsiteY59" fmla="*/ 409318 h 2563653"/>
                    <a:gd name="connsiteX60" fmla="*/ 4356059 w 4779797"/>
                    <a:gd name="connsiteY60" fmla="*/ 275501 h 2563653"/>
                    <a:gd name="connsiteX61" fmla="*/ 4589145 w 4779797"/>
                    <a:gd name="connsiteY61" fmla="*/ 550869 h 2563653"/>
                    <a:gd name="connsiteX62" fmla="*/ 4436526 w 4779797"/>
                    <a:gd name="connsiteY62" fmla="*/ 737407 h 2563653"/>
                    <a:gd name="connsiteX63" fmla="*/ 4544559 w 4779797"/>
                    <a:gd name="connsiteY63" fmla="*/ 978999 h 256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79797" h="2563653">
                      <a:moveTo>
                        <a:pt x="4779798" y="995801"/>
                      </a:moveTo>
                      <a:lnTo>
                        <a:pt x="4779798" y="1589037"/>
                      </a:lnTo>
                      <a:lnTo>
                        <a:pt x="4537539" y="1605229"/>
                      </a:lnTo>
                      <a:cubicBezTo>
                        <a:pt x="4510574" y="1688792"/>
                        <a:pt x="4473188" y="1768631"/>
                        <a:pt x="4426268" y="1842849"/>
                      </a:cubicBezTo>
                      <a:lnTo>
                        <a:pt x="4567886" y="2012804"/>
                      </a:lnTo>
                      <a:lnTo>
                        <a:pt x="4313682" y="2309403"/>
                      </a:lnTo>
                      <a:lnTo>
                        <a:pt x="4101275" y="2167785"/>
                      </a:lnTo>
                      <a:cubicBezTo>
                        <a:pt x="4007158" y="2227593"/>
                        <a:pt x="3904060" y="2271922"/>
                        <a:pt x="3795903" y="2299088"/>
                      </a:cubicBezTo>
                      <a:lnTo>
                        <a:pt x="3762832" y="2563654"/>
                      </a:lnTo>
                      <a:lnTo>
                        <a:pt x="3275533" y="2563654"/>
                      </a:lnTo>
                      <a:lnTo>
                        <a:pt x="3240948" y="2286972"/>
                      </a:lnTo>
                      <a:cubicBezTo>
                        <a:pt x="3137259" y="2256054"/>
                        <a:pt x="3038999" y="2209210"/>
                        <a:pt x="2949693" y="2148126"/>
                      </a:cubicBezTo>
                      <a:lnTo>
                        <a:pt x="2745858" y="2267026"/>
                      </a:lnTo>
                      <a:lnTo>
                        <a:pt x="2470404" y="1991592"/>
                      </a:lnTo>
                      <a:lnTo>
                        <a:pt x="2889228" y="1572768"/>
                      </a:lnTo>
                      <a:cubicBezTo>
                        <a:pt x="3045819" y="1923812"/>
                        <a:pt x="3457346" y="2081451"/>
                        <a:pt x="3808390" y="1924860"/>
                      </a:cubicBezTo>
                      <a:cubicBezTo>
                        <a:pt x="4159444" y="1768269"/>
                        <a:pt x="4317083" y="1356741"/>
                        <a:pt x="4160482" y="1005697"/>
                      </a:cubicBezTo>
                      <a:cubicBezTo>
                        <a:pt x="4003891" y="654644"/>
                        <a:pt x="3592373" y="497005"/>
                        <a:pt x="3241320" y="653606"/>
                      </a:cubicBezTo>
                      <a:cubicBezTo>
                        <a:pt x="3190332" y="676351"/>
                        <a:pt x="3142260" y="705145"/>
                        <a:pt x="3098149" y="739378"/>
                      </a:cubicBezTo>
                      <a:lnTo>
                        <a:pt x="2132028" y="1846574"/>
                      </a:lnTo>
                      <a:lnTo>
                        <a:pt x="2288191" y="2033969"/>
                      </a:lnTo>
                      <a:lnTo>
                        <a:pt x="2055133" y="2309403"/>
                      </a:lnTo>
                      <a:lnTo>
                        <a:pt x="1803511" y="2165576"/>
                      </a:lnTo>
                      <a:cubicBezTo>
                        <a:pt x="1714662" y="2222487"/>
                        <a:pt x="1617697" y="2265607"/>
                        <a:pt x="1515923" y="2293449"/>
                      </a:cubicBezTo>
                      <a:lnTo>
                        <a:pt x="1461888" y="2563616"/>
                      </a:lnTo>
                      <a:lnTo>
                        <a:pt x="995772" y="2563616"/>
                      </a:lnTo>
                      <a:lnTo>
                        <a:pt x="977998" y="2296916"/>
                      </a:lnTo>
                      <a:cubicBezTo>
                        <a:pt x="864032" y="2267750"/>
                        <a:pt x="755799" y="2219554"/>
                        <a:pt x="657892" y="2154336"/>
                      </a:cubicBezTo>
                      <a:lnTo>
                        <a:pt x="423720" y="2288219"/>
                      </a:lnTo>
                      <a:lnTo>
                        <a:pt x="190662" y="2012785"/>
                      </a:lnTo>
                      <a:lnTo>
                        <a:pt x="343281" y="1826247"/>
                      </a:lnTo>
                      <a:cubicBezTo>
                        <a:pt x="297169" y="1750628"/>
                        <a:pt x="260873" y="1669447"/>
                        <a:pt x="235268" y="1584655"/>
                      </a:cubicBezTo>
                      <a:lnTo>
                        <a:pt x="0" y="1567853"/>
                      </a:lnTo>
                      <a:lnTo>
                        <a:pt x="0" y="974617"/>
                      </a:lnTo>
                      <a:lnTo>
                        <a:pt x="242259" y="958425"/>
                      </a:lnTo>
                      <a:cubicBezTo>
                        <a:pt x="269210" y="874862"/>
                        <a:pt x="306575" y="795033"/>
                        <a:pt x="353473" y="720804"/>
                      </a:cubicBezTo>
                      <a:lnTo>
                        <a:pt x="211846" y="550869"/>
                      </a:lnTo>
                      <a:lnTo>
                        <a:pt x="466096" y="254251"/>
                      </a:lnTo>
                      <a:lnTo>
                        <a:pt x="678504" y="395869"/>
                      </a:lnTo>
                      <a:cubicBezTo>
                        <a:pt x="772639" y="336050"/>
                        <a:pt x="875757" y="291716"/>
                        <a:pt x="983932" y="264557"/>
                      </a:cubicBezTo>
                      <a:lnTo>
                        <a:pt x="1017003" y="0"/>
                      </a:lnTo>
                      <a:lnTo>
                        <a:pt x="1504302" y="0"/>
                      </a:lnTo>
                      <a:lnTo>
                        <a:pt x="1538888" y="276673"/>
                      </a:lnTo>
                      <a:cubicBezTo>
                        <a:pt x="1642567" y="307599"/>
                        <a:pt x="1740808" y="354441"/>
                        <a:pt x="1830105" y="415528"/>
                      </a:cubicBezTo>
                      <a:lnTo>
                        <a:pt x="2033940" y="296618"/>
                      </a:lnTo>
                      <a:lnTo>
                        <a:pt x="2309374" y="572053"/>
                      </a:lnTo>
                      <a:lnTo>
                        <a:pt x="1890551" y="990876"/>
                      </a:lnTo>
                      <a:cubicBezTo>
                        <a:pt x="1735722" y="637127"/>
                        <a:pt x="1323442" y="475869"/>
                        <a:pt x="969693" y="630698"/>
                      </a:cubicBezTo>
                      <a:cubicBezTo>
                        <a:pt x="615944" y="785527"/>
                        <a:pt x="454683" y="1197807"/>
                        <a:pt x="609514" y="1551556"/>
                      </a:cubicBezTo>
                      <a:cubicBezTo>
                        <a:pt x="720871" y="1805997"/>
                        <a:pt x="972283" y="1970399"/>
                        <a:pt x="1250023" y="1970399"/>
                      </a:cubicBezTo>
                      <a:cubicBezTo>
                        <a:pt x="1514875" y="1970399"/>
                        <a:pt x="1754657" y="1830495"/>
                        <a:pt x="1913573" y="1558042"/>
                      </a:cubicBezTo>
                      <a:lnTo>
                        <a:pt x="2652894" y="723243"/>
                      </a:lnTo>
                      <a:lnTo>
                        <a:pt x="2491588" y="529676"/>
                      </a:lnTo>
                      <a:lnTo>
                        <a:pt x="2724646" y="254241"/>
                      </a:lnTo>
                      <a:lnTo>
                        <a:pt x="2976267" y="398069"/>
                      </a:lnTo>
                      <a:cubicBezTo>
                        <a:pt x="3065117" y="341156"/>
                        <a:pt x="3162081" y="298045"/>
                        <a:pt x="3263856" y="270205"/>
                      </a:cubicBezTo>
                      <a:lnTo>
                        <a:pt x="3317881" y="38"/>
                      </a:lnTo>
                      <a:lnTo>
                        <a:pt x="3784006" y="38"/>
                      </a:lnTo>
                      <a:lnTo>
                        <a:pt x="3801780" y="266738"/>
                      </a:lnTo>
                      <a:cubicBezTo>
                        <a:pt x="3915747" y="295896"/>
                        <a:pt x="4023979" y="344101"/>
                        <a:pt x="4121887" y="409318"/>
                      </a:cubicBezTo>
                      <a:lnTo>
                        <a:pt x="4356059" y="275501"/>
                      </a:lnTo>
                      <a:lnTo>
                        <a:pt x="4589145" y="550869"/>
                      </a:lnTo>
                      <a:lnTo>
                        <a:pt x="4436526" y="737407"/>
                      </a:lnTo>
                      <a:cubicBezTo>
                        <a:pt x="4482646" y="813025"/>
                        <a:pt x="4518946" y="894207"/>
                        <a:pt x="4544559" y="978999"/>
                      </a:cubicBezTo>
                      <a:close/>
                    </a:path>
                  </a:pathLst>
                </a:custGeom>
                <a:solidFill>
                  <a:srgbClr val="0C32A4"/>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mj-lt"/>
                  </a:endParaRPr>
                </a:p>
              </p:txBody>
            </p:sp>
            <p:sp>
              <p:nvSpPr>
                <p:cNvPr id="23" name="Freeform: Shape 22">
                  <a:extLst>
                    <a:ext uri="{FF2B5EF4-FFF2-40B4-BE49-F238E27FC236}">
                      <a16:creationId xmlns:a16="http://schemas.microsoft.com/office/drawing/2014/main" id="{AB111A20-11EF-5A01-9A57-5C3B4FC82AEB}"/>
                    </a:ext>
                  </a:extLst>
                </p:cNvPr>
                <p:cNvSpPr/>
                <p:nvPr/>
              </p:nvSpPr>
              <p:spPr>
                <a:xfrm>
                  <a:off x="4458436" y="4507136"/>
                  <a:ext cx="815066" cy="997470"/>
                </a:xfrm>
                <a:custGeom>
                  <a:avLst/>
                  <a:gdLst>
                    <a:gd name="connsiteX0" fmla="*/ 635723 w 890099"/>
                    <a:gd name="connsiteY0" fmla="*/ 812844 h 1089298"/>
                    <a:gd name="connsiteX1" fmla="*/ 635723 w 890099"/>
                    <a:gd name="connsiteY1" fmla="*/ 1089298 h 1089298"/>
                    <a:gd name="connsiteX2" fmla="*/ 296728 w 890099"/>
                    <a:gd name="connsiteY2" fmla="*/ 1089298 h 1089298"/>
                    <a:gd name="connsiteX3" fmla="*/ 296728 w 890099"/>
                    <a:gd name="connsiteY3" fmla="*/ 830380 h 1089298"/>
                    <a:gd name="connsiteX4" fmla="*/ 25465 w 890099"/>
                    <a:gd name="connsiteY4" fmla="*/ 263176 h 1089298"/>
                    <a:gd name="connsiteX5" fmla="*/ 275563 w 890099"/>
                    <a:gd name="connsiteY5" fmla="*/ 0 h 1089298"/>
                    <a:gd name="connsiteX6" fmla="*/ 275563 w 890099"/>
                    <a:gd name="connsiteY6" fmla="*/ 432502 h 1089298"/>
                    <a:gd name="connsiteX7" fmla="*/ 466254 w 890099"/>
                    <a:gd name="connsiteY7" fmla="*/ 538439 h 1089298"/>
                    <a:gd name="connsiteX8" fmla="*/ 635799 w 890099"/>
                    <a:gd name="connsiteY8" fmla="*/ 432502 h 1089298"/>
                    <a:gd name="connsiteX9" fmla="*/ 635799 w 890099"/>
                    <a:gd name="connsiteY9" fmla="*/ 9773 h 1089298"/>
                    <a:gd name="connsiteX10" fmla="*/ 847301 w 890099"/>
                    <a:gd name="connsiteY10" fmla="*/ 601304 h 1089298"/>
                    <a:gd name="connsiteX11" fmla="*/ 635723 w 890099"/>
                    <a:gd name="connsiteY11" fmla="*/ 812844 h 10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099" h="1089298">
                      <a:moveTo>
                        <a:pt x="635723" y="812844"/>
                      </a:moveTo>
                      <a:lnTo>
                        <a:pt x="635723" y="1089298"/>
                      </a:lnTo>
                      <a:lnTo>
                        <a:pt x="296728" y="1089298"/>
                      </a:lnTo>
                      <a:lnTo>
                        <a:pt x="296728" y="830380"/>
                      </a:lnTo>
                      <a:cubicBezTo>
                        <a:pt x="65194" y="748655"/>
                        <a:pt x="-56250" y="494709"/>
                        <a:pt x="25465" y="263176"/>
                      </a:cubicBezTo>
                      <a:cubicBezTo>
                        <a:pt x="67585" y="143856"/>
                        <a:pt x="158549" y="48139"/>
                        <a:pt x="275563" y="0"/>
                      </a:cubicBezTo>
                      <a:lnTo>
                        <a:pt x="275563" y="432502"/>
                      </a:lnTo>
                      <a:lnTo>
                        <a:pt x="466254" y="538439"/>
                      </a:lnTo>
                      <a:lnTo>
                        <a:pt x="635799" y="432502"/>
                      </a:lnTo>
                      <a:lnTo>
                        <a:pt x="635799" y="9773"/>
                      </a:lnTo>
                      <a:cubicBezTo>
                        <a:pt x="857550" y="114710"/>
                        <a:pt x="952248" y="379552"/>
                        <a:pt x="847301" y="601304"/>
                      </a:cubicBezTo>
                      <a:cubicBezTo>
                        <a:pt x="803363" y="694163"/>
                        <a:pt x="728591" y="768915"/>
                        <a:pt x="635723" y="812844"/>
                      </a:cubicBezTo>
                      <a:close/>
                    </a:path>
                  </a:pathLst>
                </a:custGeom>
                <a:solidFill>
                  <a:schemeClr val="tx1">
                    <a:lumMod val="60000"/>
                    <a:lumOff val="40000"/>
                  </a:schemeClr>
                </a:solidFill>
                <a:ln w="9525" cap="flat">
                  <a:noFill/>
                  <a:prstDash val="solid"/>
                  <a:miter/>
                </a:ln>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mj-lt"/>
                  </a:endParaRPr>
                </a:p>
              </p:txBody>
            </p:sp>
          </p:grpSp>
        </p:grpSp>
        <p:cxnSp>
          <p:nvCxnSpPr>
            <p:cNvPr id="10" name="Straight Connector 9">
              <a:extLst>
                <a:ext uri="{FF2B5EF4-FFF2-40B4-BE49-F238E27FC236}">
                  <a16:creationId xmlns:a16="http://schemas.microsoft.com/office/drawing/2014/main" id="{6B32AE4F-F5ED-0F68-D978-F9B31AD26901}"/>
                </a:ext>
              </a:extLst>
            </p:cNvPr>
            <p:cNvCxnSpPr/>
            <p:nvPr/>
          </p:nvCxnSpPr>
          <p:spPr>
            <a:xfrm>
              <a:off x="3057259" y="3095213"/>
              <a:ext cx="0" cy="891047"/>
            </a:xfrm>
            <a:prstGeom prst="line">
              <a:avLst/>
            </a:prstGeom>
            <a:noFill/>
            <a:ln w="6350" cap="flat" cmpd="sng" algn="ctr">
              <a:solidFill>
                <a:schemeClr val="bg2">
                  <a:lumMod val="50000"/>
                  <a:lumOff val="50000"/>
                </a:schemeClr>
              </a:solidFill>
              <a:prstDash val="solid"/>
              <a:miter lim="800000"/>
            </a:ln>
            <a:effectLst/>
          </p:spPr>
        </p:cxnSp>
      </p:grpSp>
    </p:spTree>
    <p:extLst>
      <p:ext uri="{BB962C8B-B14F-4D97-AF65-F5344CB8AC3E}">
        <p14:creationId xmlns:p14="http://schemas.microsoft.com/office/powerpoint/2010/main" val="24098684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End log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B410-C7E4-4036-89E5-3C58E91B269B}"/>
              </a:ext>
            </a:extLst>
          </p:cNvPr>
          <p:cNvSpPr>
            <a:spLocks noGrp="1"/>
          </p:cNvSpPr>
          <p:nvPr>
            <p:ph type="title"/>
          </p:nvPr>
        </p:nvSpPr>
        <p:spPr>
          <a:xfrm>
            <a:off x="838200" y="-457200"/>
            <a:ext cx="10515600" cy="395816"/>
          </a:xfrm>
          <a:prstGeom prst="rect">
            <a:avLst/>
          </a:prstGeom>
        </p:spPr>
        <p:txBody>
          <a:bodyPr/>
          <a:lstStyle>
            <a:lvl1pPr algn="ctr">
              <a:defRPr sz="2400"/>
            </a:lvl1pPr>
          </a:lstStyle>
          <a:p>
            <a:r>
              <a:rPr lang="en-US"/>
              <a:t>Click to edit Master title style</a:t>
            </a:r>
          </a:p>
        </p:txBody>
      </p:sp>
      <p:sp>
        <p:nvSpPr>
          <p:cNvPr id="209" name="Rectangle 208">
            <a:extLst>
              <a:ext uri="{FF2B5EF4-FFF2-40B4-BE49-F238E27FC236}">
                <a16:creationId xmlns:a16="http://schemas.microsoft.com/office/drawing/2014/main" id="{5BC7EE9C-562A-4519-B67A-EB99114D5C54}"/>
              </a:ext>
              <a:ext uri="{C183D7F6-B498-43B3-948B-1728B52AA6E4}">
                <adec:decorative xmlns:adec="http://schemas.microsoft.com/office/drawing/2017/decorative" val="1"/>
              </a:ext>
            </a:extLst>
          </p:cNvPr>
          <p:cNvSpPr>
            <a:spLocks noChangeAspect="1"/>
          </p:cNvSpPr>
          <p:nvPr userDrawn="1"/>
        </p:nvSpPr>
        <p:spPr>
          <a:xfrm>
            <a:off x="381000" y="400051"/>
            <a:ext cx="457200" cy="1143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pic>
        <p:nvPicPr>
          <p:cNvPr id="210" name="Picture 209">
            <a:extLst>
              <a:ext uri="{FF2B5EF4-FFF2-40B4-BE49-F238E27FC236}">
                <a16:creationId xmlns:a16="http://schemas.microsoft.com/office/drawing/2014/main" id="{9F395D62-9AFB-429C-85A8-BAAB83043A5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01171" y="6172201"/>
            <a:ext cx="2743200" cy="356619"/>
          </a:xfrm>
          <a:prstGeom prst="rect">
            <a:avLst/>
          </a:prstGeom>
        </p:spPr>
      </p:pic>
      <p:grpSp>
        <p:nvGrpSpPr>
          <p:cNvPr id="8" name="Group 7">
            <a:extLst>
              <a:ext uri="{FF2B5EF4-FFF2-40B4-BE49-F238E27FC236}">
                <a16:creationId xmlns:a16="http://schemas.microsoft.com/office/drawing/2014/main" id="{ABE51E1B-D367-C983-BD15-380BA37CD1C7}"/>
              </a:ext>
            </a:extLst>
          </p:cNvPr>
          <p:cNvGrpSpPr/>
          <p:nvPr userDrawn="1"/>
        </p:nvGrpSpPr>
        <p:grpSpPr>
          <a:xfrm>
            <a:off x="10162046" y="132296"/>
            <a:ext cx="2029956" cy="475256"/>
            <a:chOff x="7678330" y="107655"/>
            <a:chExt cx="1522467" cy="356442"/>
          </a:xfrm>
        </p:grpSpPr>
        <p:grpSp>
          <p:nvGrpSpPr>
            <p:cNvPr id="9" name="Group 8">
              <a:extLst>
                <a:ext uri="{FF2B5EF4-FFF2-40B4-BE49-F238E27FC236}">
                  <a16:creationId xmlns:a16="http://schemas.microsoft.com/office/drawing/2014/main" id="{60C3E2F3-E79C-1B55-F116-46A4CCE0539C}"/>
                </a:ext>
              </a:extLst>
            </p:cNvPr>
            <p:cNvGrpSpPr/>
            <p:nvPr userDrawn="1"/>
          </p:nvGrpSpPr>
          <p:grpSpPr>
            <a:xfrm>
              <a:off x="7678330" y="107655"/>
              <a:ext cx="636222" cy="341239"/>
              <a:chOff x="7678330" y="107655"/>
              <a:chExt cx="636222" cy="341239"/>
            </a:xfrm>
          </p:grpSpPr>
          <p:sp>
            <p:nvSpPr>
              <p:cNvPr id="13" name="Freeform: Shape 12">
                <a:extLst>
                  <a:ext uri="{FF2B5EF4-FFF2-40B4-BE49-F238E27FC236}">
                    <a16:creationId xmlns:a16="http://schemas.microsoft.com/office/drawing/2014/main" id="{DF5F6A6A-92C8-B713-7B4B-B071BE9CCDC8}"/>
                  </a:ext>
                </a:extLst>
              </p:cNvPr>
              <p:cNvSpPr/>
              <p:nvPr/>
            </p:nvSpPr>
            <p:spPr>
              <a:xfrm>
                <a:off x="7781874" y="215555"/>
                <a:ext cx="63217" cy="63212"/>
              </a:xfrm>
              <a:custGeom>
                <a:avLst/>
                <a:gdLst>
                  <a:gd name="connsiteX0" fmla="*/ 405251 w 474938"/>
                  <a:gd name="connsiteY0" fmla="*/ 405225 h 474898"/>
                  <a:gd name="connsiteX1" fmla="*/ 69694 w 474938"/>
                  <a:gd name="connsiteY1" fmla="*/ 405577 h 474898"/>
                  <a:gd name="connsiteX2" fmla="*/ 505 w 474938"/>
                  <a:gd name="connsiteY2" fmla="*/ 252825 h 474898"/>
                  <a:gd name="connsiteX3" fmla="*/ 114 w 474938"/>
                  <a:gd name="connsiteY3" fmla="*/ 252825 h 474898"/>
                  <a:gd name="connsiteX4" fmla="*/ 114 w 474938"/>
                  <a:gd name="connsiteY4" fmla="*/ 244614 h 474898"/>
                  <a:gd name="connsiteX5" fmla="*/ 114 w 474938"/>
                  <a:gd name="connsiteY5" fmla="*/ 229831 h 474898"/>
                  <a:gd name="connsiteX6" fmla="*/ 114 w 474938"/>
                  <a:gd name="connsiteY6" fmla="*/ 393 h 474898"/>
                  <a:gd name="connsiteX7" fmla="*/ 223523 w 474938"/>
                  <a:gd name="connsiteY7" fmla="*/ 393 h 474898"/>
                  <a:gd name="connsiteX8" fmla="*/ 251060 w 474938"/>
                  <a:gd name="connsiteY8" fmla="*/ 393 h 474898"/>
                  <a:gd name="connsiteX9" fmla="*/ 252594 w 474938"/>
                  <a:gd name="connsiteY9" fmla="*/ 393 h 474898"/>
                  <a:gd name="connsiteX10" fmla="*/ 252594 w 474938"/>
                  <a:gd name="connsiteY10" fmla="*/ 469 h 474898"/>
                  <a:gd name="connsiteX11" fmla="*/ 474459 w 474938"/>
                  <a:gd name="connsiteY11" fmla="*/ 252196 h 474898"/>
                  <a:gd name="connsiteX12" fmla="*/ 405251 w 474938"/>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8" h="474898">
                    <a:moveTo>
                      <a:pt x="405251" y="405225"/>
                    </a:moveTo>
                    <a:cubicBezTo>
                      <a:pt x="312687" y="497988"/>
                      <a:pt x="162449" y="498141"/>
                      <a:pt x="69694" y="405577"/>
                    </a:cubicBezTo>
                    <a:cubicBezTo>
                      <a:pt x="28804" y="364781"/>
                      <a:pt x="4210" y="310470"/>
                      <a:pt x="505" y="252825"/>
                    </a:cubicBezTo>
                    <a:lnTo>
                      <a:pt x="114" y="252825"/>
                    </a:lnTo>
                    <a:lnTo>
                      <a:pt x="114" y="244614"/>
                    </a:lnTo>
                    <a:cubicBezTo>
                      <a:pt x="-38" y="239680"/>
                      <a:pt x="-38" y="234765"/>
                      <a:pt x="114" y="229831"/>
                    </a:cubicBezTo>
                    <a:lnTo>
                      <a:pt x="114" y="393"/>
                    </a:lnTo>
                    <a:lnTo>
                      <a:pt x="223523" y="393"/>
                    </a:lnTo>
                    <a:cubicBezTo>
                      <a:pt x="232696" y="-131"/>
                      <a:pt x="241887" y="-131"/>
                      <a:pt x="251060" y="393"/>
                    </a:cubicBezTo>
                    <a:lnTo>
                      <a:pt x="252594" y="393"/>
                    </a:lnTo>
                    <a:lnTo>
                      <a:pt x="252594" y="469"/>
                    </a:lnTo>
                    <a:cubicBezTo>
                      <a:pt x="383372" y="8718"/>
                      <a:pt x="482708" y="121418"/>
                      <a:pt x="474459" y="252196"/>
                    </a:cubicBezTo>
                    <a:cubicBezTo>
                      <a:pt x="470821" y="309936"/>
                      <a:pt x="446208" y="364362"/>
                      <a:pt x="405251" y="405225"/>
                    </a:cubicBezTo>
                    <a:close/>
                  </a:path>
                </a:pathLst>
              </a:custGeom>
              <a:solidFill>
                <a:srgbClr val="1376BC"/>
              </a:solidFill>
              <a:ln w="9525" cap="flat">
                <a:noFill/>
                <a:prstDash val="solid"/>
                <a:miter/>
              </a:ln>
            </p:spPr>
            <p:txBody>
              <a:bodyPr rtlCol="0" anchor="ctr"/>
              <a:lstStyle/>
              <a:p>
                <a:endParaRPr lang="en-IN" sz="2400"/>
              </a:p>
            </p:txBody>
          </p:sp>
          <p:sp>
            <p:nvSpPr>
              <p:cNvPr id="14" name="Freeform: Shape 13">
                <a:extLst>
                  <a:ext uri="{FF2B5EF4-FFF2-40B4-BE49-F238E27FC236}">
                    <a16:creationId xmlns:a16="http://schemas.microsoft.com/office/drawing/2014/main" id="{F6A5C856-2D1C-DA8B-FD02-B8517A71F6C2}"/>
                  </a:ext>
                </a:extLst>
              </p:cNvPr>
              <p:cNvSpPr/>
              <p:nvPr/>
            </p:nvSpPr>
            <p:spPr>
              <a:xfrm>
                <a:off x="7844538" y="215555"/>
                <a:ext cx="63217" cy="63212"/>
              </a:xfrm>
              <a:custGeom>
                <a:avLst/>
                <a:gdLst>
                  <a:gd name="connsiteX0" fmla="*/ 69687 w 474937"/>
                  <a:gd name="connsiteY0" fmla="*/ 405225 h 474898"/>
                  <a:gd name="connsiteX1" fmla="*/ 405244 w 474937"/>
                  <a:gd name="connsiteY1" fmla="*/ 405577 h 474898"/>
                  <a:gd name="connsiteX2" fmla="*/ 474433 w 474937"/>
                  <a:gd name="connsiteY2" fmla="*/ 252825 h 474898"/>
                  <a:gd name="connsiteX3" fmla="*/ 474824 w 474937"/>
                  <a:gd name="connsiteY3" fmla="*/ 252825 h 474898"/>
                  <a:gd name="connsiteX4" fmla="*/ 474824 w 474937"/>
                  <a:gd name="connsiteY4" fmla="*/ 244614 h 474898"/>
                  <a:gd name="connsiteX5" fmla="*/ 474824 w 474937"/>
                  <a:gd name="connsiteY5" fmla="*/ 229831 h 474898"/>
                  <a:gd name="connsiteX6" fmla="*/ 474824 w 474937"/>
                  <a:gd name="connsiteY6" fmla="*/ 393 h 474898"/>
                  <a:gd name="connsiteX7" fmla="*/ 251415 w 474937"/>
                  <a:gd name="connsiteY7" fmla="*/ 393 h 474898"/>
                  <a:gd name="connsiteX8" fmla="*/ 223869 w 474937"/>
                  <a:gd name="connsiteY8" fmla="*/ 393 h 474898"/>
                  <a:gd name="connsiteX9" fmla="*/ 222345 w 474937"/>
                  <a:gd name="connsiteY9" fmla="*/ 393 h 474898"/>
                  <a:gd name="connsiteX10" fmla="*/ 222345 w 474937"/>
                  <a:gd name="connsiteY10" fmla="*/ 469 h 474898"/>
                  <a:gd name="connsiteX11" fmla="*/ 479 w 474937"/>
                  <a:gd name="connsiteY11" fmla="*/ 252196 h 474898"/>
                  <a:gd name="connsiteX12" fmla="*/ 69687 w 474937"/>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7" h="474898">
                    <a:moveTo>
                      <a:pt x="69687" y="405225"/>
                    </a:moveTo>
                    <a:cubicBezTo>
                      <a:pt x="162251" y="497988"/>
                      <a:pt x="312489" y="498141"/>
                      <a:pt x="405244" y="405577"/>
                    </a:cubicBezTo>
                    <a:cubicBezTo>
                      <a:pt x="446134" y="364781"/>
                      <a:pt x="470728" y="310470"/>
                      <a:pt x="474433" y="252825"/>
                    </a:cubicBezTo>
                    <a:lnTo>
                      <a:pt x="474824" y="252825"/>
                    </a:lnTo>
                    <a:lnTo>
                      <a:pt x="474824" y="244614"/>
                    </a:lnTo>
                    <a:cubicBezTo>
                      <a:pt x="474976" y="239680"/>
                      <a:pt x="474976" y="234765"/>
                      <a:pt x="474824" y="229831"/>
                    </a:cubicBezTo>
                    <a:lnTo>
                      <a:pt x="474824" y="393"/>
                    </a:lnTo>
                    <a:lnTo>
                      <a:pt x="251415" y="393"/>
                    </a:lnTo>
                    <a:cubicBezTo>
                      <a:pt x="242242" y="-131"/>
                      <a:pt x="233041" y="-131"/>
                      <a:pt x="223869" y="393"/>
                    </a:cubicBezTo>
                    <a:lnTo>
                      <a:pt x="222345" y="393"/>
                    </a:lnTo>
                    <a:lnTo>
                      <a:pt x="222345" y="469"/>
                    </a:lnTo>
                    <a:cubicBezTo>
                      <a:pt x="91566" y="8718"/>
                      <a:pt x="-7770" y="121418"/>
                      <a:pt x="479" y="252196"/>
                    </a:cubicBezTo>
                    <a:cubicBezTo>
                      <a:pt x="4117" y="309936"/>
                      <a:pt x="28730" y="364362"/>
                      <a:pt x="69687" y="405225"/>
                    </a:cubicBezTo>
                    <a:close/>
                  </a:path>
                </a:pathLst>
              </a:custGeom>
              <a:solidFill>
                <a:srgbClr val="6FA643"/>
              </a:solidFill>
              <a:ln w="9525" cap="flat">
                <a:noFill/>
                <a:prstDash val="solid"/>
                <a:miter/>
              </a:ln>
            </p:spPr>
            <p:txBody>
              <a:bodyPr rtlCol="0" anchor="ctr"/>
              <a:lstStyle/>
              <a:p>
                <a:endParaRPr lang="en-IN" sz="2400"/>
              </a:p>
            </p:txBody>
          </p:sp>
          <p:sp>
            <p:nvSpPr>
              <p:cNvPr id="15" name="Freeform: Shape 14">
                <a:extLst>
                  <a:ext uri="{FF2B5EF4-FFF2-40B4-BE49-F238E27FC236}">
                    <a16:creationId xmlns:a16="http://schemas.microsoft.com/office/drawing/2014/main" id="{C73D54FF-1F1D-8A48-DDC8-1A2B6D40F0E3}"/>
                  </a:ext>
                </a:extLst>
              </p:cNvPr>
              <p:cNvSpPr/>
              <p:nvPr/>
            </p:nvSpPr>
            <p:spPr>
              <a:xfrm>
                <a:off x="7781874" y="275478"/>
                <a:ext cx="63213" cy="63214"/>
              </a:xfrm>
              <a:custGeom>
                <a:avLst/>
                <a:gdLst>
                  <a:gd name="connsiteX0" fmla="*/ 405251 w 474902"/>
                  <a:gd name="connsiteY0" fmla="*/ 69679 h 474910"/>
                  <a:gd name="connsiteX1" fmla="*/ 69694 w 474902"/>
                  <a:gd name="connsiteY1" fmla="*/ 69317 h 474910"/>
                  <a:gd name="connsiteX2" fmla="*/ 505 w 474902"/>
                  <a:gd name="connsiteY2" fmla="*/ 222031 h 474910"/>
                  <a:gd name="connsiteX3" fmla="*/ 114 w 474902"/>
                  <a:gd name="connsiteY3" fmla="*/ 222031 h 474910"/>
                  <a:gd name="connsiteX4" fmla="*/ 114 w 474902"/>
                  <a:gd name="connsiteY4" fmla="*/ 230242 h 474910"/>
                  <a:gd name="connsiteX5" fmla="*/ 114 w 474902"/>
                  <a:gd name="connsiteY5" fmla="*/ 245025 h 474910"/>
                  <a:gd name="connsiteX6" fmla="*/ 114 w 474902"/>
                  <a:gd name="connsiteY6" fmla="*/ 474511 h 474910"/>
                  <a:gd name="connsiteX7" fmla="*/ 223523 w 474902"/>
                  <a:gd name="connsiteY7" fmla="*/ 474511 h 474910"/>
                  <a:gd name="connsiteX8" fmla="*/ 251060 w 474902"/>
                  <a:gd name="connsiteY8" fmla="*/ 474511 h 474910"/>
                  <a:gd name="connsiteX9" fmla="*/ 252594 w 474902"/>
                  <a:gd name="connsiteY9" fmla="*/ 474511 h 474910"/>
                  <a:gd name="connsiteX10" fmla="*/ 252594 w 474902"/>
                  <a:gd name="connsiteY10" fmla="*/ 474396 h 474910"/>
                  <a:gd name="connsiteX11" fmla="*/ 474421 w 474902"/>
                  <a:gd name="connsiteY11" fmla="*/ 222632 h 474910"/>
                  <a:gd name="connsiteX12" fmla="*/ 4052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405251" y="69679"/>
                    </a:moveTo>
                    <a:cubicBezTo>
                      <a:pt x="312687" y="-23085"/>
                      <a:pt x="162449" y="-23247"/>
                      <a:pt x="69694" y="69317"/>
                    </a:cubicBezTo>
                    <a:cubicBezTo>
                      <a:pt x="28813" y="110113"/>
                      <a:pt x="4220" y="164405"/>
                      <a:pt x="505" y="222031"/>
                    </a:cubicBezTo>
                    <a:lnTo>
                      <a:pt x="114" y="222031"/>
                    </a:lnTo>
                    <a:lnTo>
                      <a:pt x="114" y="230242"/>
                    </a:lnTo>
                    <a:cubicBezTo>
                      <a:pt x="-38" y="235176"/>
                      <a:pt x="-38" y="240100"/>
                      <a:pt x="114" y="245025"/>
                    </a:cubicBezTo>
                    <a:lnTo>
                      <a:pt x="114" y="474511"/>
                    </a:lnTo>
                    <a:lnTo>
                      <a:pt x="223523" y="474511"/>
                    </a:lnTo>
                    <a:cubicBezTo>
                      <a:pt x="232696" y="475044"/>
                      <a:pt x="241887" y="475044"/>
                      <a:pt x="251060" y="474511"/>
                    </a:cubicBezTo>
                    <a:lnTo>
                      <a:pt x="252594" y="474511"/>
                    </a:lnTo>
                    <a:lnTo>
                      <a:pt x="252594" y="474396"/>
                    </a:lnTo>
                    <a:cubicBezTo>
                      <a:pt x="383372" y="466129"/>
                      <a:pt x="482689" y="353410"/>
                      <a:pt x="474421" y="222632"/>
                    </a:cubicBezTo>
                    <a:cubicBezTo>
                      <a:pt x="470773" y="164919"/>
                      <a:pt x="446180" y="110532"/>
                      <a:pt x="405251" y="69679"/>
                    </a:cubicBezTo>
                    <a:close/>
                  </a:path>
                </a:pathLst>
              </a:custGeom>
              <a:solidFill>
                <a:srgbClr val="818282"/>
              </a:solidFill>
              <a:ln w="9525" cap="flat">
                <a:noFill/>
                <a:prstDash val="solid"/>
                <a:miter/>
              </a:ln>
            </p:spPr>
            <p:txBody>
              <a:bodyPr rtlCol="0" anchor="ctr"/>
              <a:lstStyle/>
              <a:p>
                <a:endParaRPr lang="en-IN" sz="2400"/>
              </a:p>
            </p:txBody>
          </p:sp>
          <p:sp>
            <p:nvSpPr>
              <p:cNvPr id="16" name="Freeform: Shape 15">
                <a:extLst>
                  <a:ext uri="{FF2B5EF4-FFF2-40B4-BE49-F238E27FC236}">
                    <a16:creationId xmlns:a16="http://schemas.microsoft.com/office/drawing/2014/main" id="{B4815E5A-7A7C-640C-F08C-D666210F6EAB}"/>
                  </a:ext>
                </a:extLst>
              </p:cNvPr>
              <p:cNvSpPr/>
              <p:nvPr/>
            </p:nvSpPr>
            <p:spPr>
              <a:xfrm>
                <a:off x="7844543" y="275478"/>
                <a:ext cx="63213" cy="63214"/>
              </a:xfrm>
              <a:custGeom>
                <a:avLst/>
                <a:gdLst>
                  <a:gd name="connsiteX0" fmla="*/ 69651 w 474902"/>
                  <a:gd name="connsiteY0" fmla="*/ 69679 h 474910"/>
                  <a:gd name="connsiteX1" fmla="*/ 405208 w 474902"/>
                  <a:gd name="connsiteY1" fmla="*/ 69317 h 474910"/>
                  <a:gd name="connsiteX2" fmla="*/ 474397 w 474902"/>
                  <a:gd name="connsiteY2" fmla="*/ 222031 h 474910"/>
                  <a:gd name="connsiteX3" fmla="*/ 474788 w 474902"/>
                  <a:gd name="connsiteY3" fmla="*/ 222031 h 474910"/>
                  <a:gd name="connsiteX4" fmla="*/ 474788 w 474902"/>
                  <a:gd name="connsiteY4" fmla="*/ 230242 h 474910"/>
                  <a:gd name="connsiteX5" fmla="*/ 474788 w 474902"/>
                  <a:gd name="connsiteY5" fmla="*/ 245025 h 474910"/>
                  <a:gd name="connsiteX6" fmla="*/ 474788 w 474902"/>
                  <a:gd name="connsiteY6" fmla="*/ 474511 h 474910"/>
                  <a:gd name="connsiteX7" fmla="*/ 251379 w 474902"/>
                  <a:gd name="connsiteY7" fmla="*/ 474511 h 474910"/>
                  <a:gd name="connsiteX8" fmla="*/ 223833 w 474902"/>
                  <a:gd name="connsiteY8" fmla="*/ 474511 h 474910"/>
                  <a:gd name="connsiteX9" fmla="*/ 222309 w 474902"/>
                  <a:gd name="connsiteY9" fmla="*/ 474511 h 474910"/>
                  <a:gd name="connsiteX10" fmla="*/ 222309 w 474902"/>
                  <a:gd name="connsiteY10" fmla="*/ 474396 h 474910"/>
                  <a:gd name="connsiteX11" fmla="*/ 481 w 474902"/>
                  <a:gd name="connsiteY11" fmla="*/ 222632 h 474910"/>
                  <a:gd name="connsiteX12" fmla="*/ 696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69651" y="69679"/>
                    </a:moveTo>
                    <a:cubicBezTo>
                      <a:pt x="162215" y="-23085"/>
                      <a:pt x="312453" y="-23247"/>
                      <a:pt x="405208" y="69317"/>
                    </a:cubicBezTo>
                    <a:cubicBezTo>
                      <a:pt x="446089" y="110113"/>
                      <a:pt x="470683" y="164405"/>
                      <a:pt x="474397" y="222031"/>
                    </a:cubicBezTo>
                    <a:lnTo>
                      <a:pt x="474788" y="222031"/>
                    </a:lnTo>
                    <a:lnTo>
                      <a:pt x="474788" y="230242"/>
                    </a:lnTo>
                    <a:cubicBezTo>
                      <a:pt x="474940" y="235176"/>
                      <a:pt x="474940" y="240100"/>
                      <a:pt x="474788" y="245025"/>
                    </a:cubicBezTo>
                    <a:lnTo>
                      <a:pt x="474788" y="474511"/>
                    </a:lnTo>
                    <a:lnTo>
                      <a:pt x="251379" y="474511"/>
                    </a:lnTo>
                    <a:cubicBezTo>
                      <a:pt x="242206" y="475044"/>
                      <a:pt x="233005" y="475044"/>
                      <a:pt x="223833" y="474511"/>
                    </a:cubicBezTo>
                    <a:lnTo>
                      <a:pt x="222309" y="474511"/>
                    </a:lnTo>
                    <a:lnTo>
                      <a:pt x="222309" y="474396"/>
                    </a:lnTo>
                    <a:cubicBezTo>
                      <a:pt x="91530" y="466129"/>
                      <a:pt x="-7787" y="353410"/>
                      <a:pt x="481" y="222632"/>
                    </a:cubicBezTo>
                    <a:cubicBezTo>
                      <a:pt x="4129" y="164919"/>
                      <a:pt x="28723" y="110532"/>
                      <a:pt x="69651" y="69679"/>
                    </a:cubicBezTo>
                    <a:close/>
                  </a:path>
                </a:pathLst>
              </a:custGeom>
              <a:solidFill>
                <a:srgbClr val="EE6626"/>
              </a:solidFill>
              <a:ln w="9525" cap="flat">
                <a:noFill/>
                <a:prstDash val="solid"/>
                <a:miter/>
              </a:ln>
            </p:spPr>
            <p:txBody>
              <a:bodyPr rtlCol="0" anchor="ctr"/>
              <a:lstStyle/>
              <a:p>
                <a:endParaRPr lang="en-IN" sz="2400"/>
              </a:p>
            </p:txBody>
          </p:sp>
          <p:sp>
            <p:nvSpPr>
              <p:cNvPr id="17" name="Freeform: Shape 16">
                <a:extLst>
                  <a:ext uri="{FF2B5EF4-FFF2-40B4-BE49-F238E27FC236}">
                    <a16:creationId xmlns:a16="http://schemas.microsoft.com/office/drawing/2014/main" id="{C7A1C2C1-4200-5894-14C5-45DB3E7CF4AE}"/>
                  </a:ext>
                </a:extLst>
              </p:cNvPr>
              <p:cNvSpPr/>
              <p:nvPr/>
            </p:nvSpPr>
            <p:spPr>
              <a:xfrm>
                <a:off x="7678330" y="107655"/>
                <a:ext cx="636222" cy="341239"/>
              </a:xfrm>
              <a:custGeom>
                <a:avLst/>
                <a:gdLst>
                  <a:gd name="connsiteX0" fmla="*/ 4779798 w 4779797"/>
                  <a:gd name="connsiteY0" fmla="*/ 995801 h 2563653"/>
                  <a:gd name="connsiteX1" fmla="*/ 4779798 w 4779797"/>
                  <a:gd name="connsiteY1" fmla="*/ 1589037 h 2563653"/>
                  <a:gd name="connsiteX2" fmla="*/ 4537539 w 4779797"/>
                  <a:gd name="connsiteY2" fmla="*/ 1605229 h 2563653"/>
                  <a:gd name="connsiteX3" fmla="*/ 4426268 w 4779797"/>
                  <a:gd name="connsiteY3" fmla="*/ 1842849 h 2563653"/>
                  <a:gd name="connsiteX4" fmla="*/ 4567886 w 4779797"/>
                  <a:gd name="connsiteY4" fmla="*/ 2012804 h 2563653"/>
                  <a:gd name="connsiteX5" fmla="*/ 4313682 w 4779797"/>
                  <a:gd name="connsiteY5" fmla="*/ 2309403 h 2563653"/>
                  <a:gd name="connsiteX6" fmla="*/ 4101275 w 4779797"/>
                  <a:gd name="connsiteY6" fmla="*/ 2167785 h 2563653"/>
                  <a:gd name="connsiteX7" fmla="*/ 3795903 w 4779797"/>
                  <a:gd name="connsiteY7" fmla="*/ 2299088 h 2563653"/>
                  <a:gd name="connsiteX8" fmla="*/ 3762832 w 4779797"/>
                  <a:gd name="connsiteY8" fmla="*/ 2563654 h 2563653"/>
                  <a:gd name="connsiteX9" fmla="*/ 3275533 w 4779797"/>
                  <a:gd name="connsiteY9" fmla="*/ 2563654 h 2563653"/>
                  <a:gd name="connsiteX10" fmla="*/ 3240948 w 4779797"/>
                  <a:gd name="connsiteY10" fmla="*/ 2286972 h 2563653"/>
                  <a:gd name="connsiteX11" fmla="*/ 2949693 w 4779797"/>
                  <a:gd name="connsiteY11" fmla="*/ 2148126 h 2563653"/>
                  <a:gd name="connsiteX12" fmla="*/ 2745858 w 4779797"/>
                  <a:gd name="connsiteY12" fmla="*/ 2267026 h 2563653"/>
                  <a:gd name="connsiteX13" fmla="*/ 2470404 w 4779797"/>
                  <a:gd name="connsiteY13" fmla="*/ 1991592 h 2563653"/>
                  <a:gd name="connsiteX14" fmla="*/ 2889228 w 4779797"/>
                  <a:gd name="connsiteY14" fmla="*/ 1572768 h 2563653"/>
                  <a:gd name="connsiteX15" fmla="*/ 3808390 w 4779797"/>
                  <a:gd name="connsiteY15" fmla="*/ 1924860 h 2563653"/>
                  <a:gd name="connsiteX16" fmla="*/ 4160482 w 4779797"/>
                  <a:gd name="connsiteY16" fmla="*/ 1005697 h 2563653"/>
                  <a:gd name="connsiteX17" fmla="*/ 3241320 w 4779797"/>
                  <a:gd name="connsiteY17" fmla="*/ 653606 h 2563653"/>
                  <a:gd name="connsiteX18" fmla="*/ 3098149 w 4779797"/>
                  <a:gd name="connsiteY18" fmla="*/ 739378 h 2563653"/>
                  <a:gd name="connsiteX19" fmla="*/ 2132028 w 4779797"/>
                  <a:gd name="connsiteY19" fmla="*/ 1846574 h 2563653"/>
                  <a:gd name="connsiteX20" fmla="*/ 2288191 w 4779797"/>
                  <a:gd name="connsiteY20" fmla="*/ 2033969 h 2563653"/>
                  <a:gd name="connsiteX21" fmla="*/ 2055133 w 4779797"/>
                  <a:gd name="connsiteY21" fmla="*/ 2309403 h 2563653"/>
                  <a:gd name="connsiteX22" fmla="*/ 1803511 w 4779797"/>
                  <a:gd name="connsiteY22" fmla="*/ 2165576 h 2563653"/>
                  <a:gd name="connsiteX23" fmla="*/ 1515923 w 4779797"/>
                  <a:gd name="connsiteY23" fmla="*/ 2293449 h 2563653"/>
                  <a:gd name="connsiteX24" fmla="*/ 1461888 w 4779797"/>
                  <a:gd name="connsiteY24" fmla="*/ 2563616 h 2563653"/>
                  <a:gd name="connsiteX25" fmla="*/ 995772 w 4779797"/>
                  <a:gd name="connsiteY25" fmla="*/ 2563616 h 2563653"/>
                  <a:gd name="connsiteX26" fmla="*/ 977998 w 4779797"/>
                  <a:gd name="connsiteY26" fmla="*/ 2296916 h 2563653"/>
                  <a:gd name="connsiteX27" fmla="*/ 657892 w 4779797"/>
                  <a:gd name="connsiteY27" fmla="*/ 2154336 h 2563653"/>
                  <a:gd name="connsiteX28" fmla="*/ 423720 w 4779797"/>
                  <a:gd name="connsiteY28" fmla="*/ 2288219 h 2563653"/>
                  <a:gd name="connsiteX29" fmla="*/ 190662 w 4779797"/>
                  <a:gd name="connsiteY29" fmla="*/ 2012785 h 2563653"/>
                  <a:gd name="connsiteX30" fmla="*/ 343281 w 4779797"/>
                  <a:gd name="connsiteY30" fmla="*/ 1826247 h 2563653"/>
                  <a:gd name="connsiteX31" fmla="*/ 235268 w 4779797"/>
                  <a:gd name="connsiteY31" fmla="*/ 1584655 h 2563653"/>
                  <a:gd name="connsiteX32" fmla="*/ 0 w 4779797"/>
                  <a:gd name="connsiteY32" fmla="*/ 1567853 h 2563653"/>
                  <a:gd name="connsiteX33" fmla="*/ 0 w 4779797"/>
                  <a:gd name="connsiteY33" fmla="*/ 974617 h 2563653"/>
                  <a:gd name="connsiteX34" fmla="*/ 242259 w 4779797"/>
                  <a:gd name="connsiteY34" fmla="*/ 958425 h 2563653"/>
                  <a:gd name="connsiteX35" fmla="*/ 353473 w 4779797"/>
                  <a:gd name="connsiteY35" fmla="*/ 720804 h 2563653"/>
                  <a:gd name="connsiteX36" fmla="*/ 211846 w 4779797"/>
                  <a:gd name="connsiteY36" fmla="*/ 550869 h 2563653"/>
                  <a:gd name="connsiteX37" fmla="*/ 466096 w 4779797"/>
                  <a:gd name="connsiteY37" fmla="*/ 254251 h 2563653"/>
                  <a:gd name="connsiteX38" fmla="*/ 678504 w 4779797"/>
                  <a:gd name="connsiteY38" fmla="*/ 395869 h 2563653"/>
                  <a:gd name="connsiteX39" fmla="*/ 983932 w 4779797"/>
                  <a:gd name="connsiteY39" fmla="*/ 264557 h 2563653"/>
                  <a:gd name="connsiteX40" fmla="*/ 1017003 w 4779797"/>
                  <a:gd name="connsiteY40" fmla="*/ 0 h 2563653"/>
                  <a:gd name="connsiteX41" fmla="*/ 1504302 w 4779797"/>
                  <a:gd name="connsiteY41" fmla="*/ 0 h 2563653"/>
                  <a:gd name="connsiteX42" fmla="*/ 1538888 w 4779797"/>
                  <a:gd name="connsiteY42" fmla="*/ 276673 h 2563653"/>
                  <a:gd name="connsiteX43" fmla="*/ 1830105 w 4779797"/>
                  <a:gd name="connsiteY43" fmla="*/ 415528 h 2563653"/>
                  <a:gd name="connsiteX44" fmla="*/ 2033940 w 4779797"/>
                  <a:gd name="connsiteY44" fmla="*/ 296618 h 2563653"/>
                  <a:gd name="connsiteX45" fmla="*/ 2309374 w 4779797"/>
                  <a:gd name="connsiteY45" fmla="*/ 572053 h 2563653"/>
                  <a:gd name="connsiteX46" fmla="*/ 1890551 w 4779797"/>
                  <a:gd name="connsiteY46" fmla="*/ 990876 h 2563653"/>
                  <a:gd name="connsiteX47" fmla="*/ 969693 w 4779797"/>
                  <a:gd name="connsiteY47" fmla="*/ 630698 h 2563653"/>
                  <a:gd name="connsiteX48" fmla="*/ 609514 w 4779797"/>
                  <a:gd name="connsiteY48" fmla="*/ 1551556 h 2563653"/>
                  <a:gd name="connsiteX49" fmla="*/ 1250023 w 4779797"/>
                  <a:gd name="connsiteY49" fmla="*/ 1970399 h 2563653"/>
                  <a:gd name="connsiteX50" fmla="*/ 1913573 w 4779797"/>
                  <a:gd name="connsiteY50" fmla="*/ 1558042 h 2563653"/>
                  <a:gd name="connsiteX51" fmla="*/ 2652894 w 4779797"/>
                  <a:gd name="connsiteY51" fmla="*/ 723243 h 2563653"/>
                  <a:gd name="connsiteX52" fmla="*/ 2491588 w 4779797"/>
                  <a:gd name="connsiteY52" fmla="*/ 529676 h 2563653"/>
                  <a:gd name="connsiteX53" fmla="*/ 2724646 w 4779797"/>
                  <a:gd name="connsiteY53" fmla="*/ 254241 h 2563653"/>
                  <a:gd name="connsiteX54" fmla="*/ 2976267 w 4779797"/>
                  <a:gd name="connsiteY54" fmla="*/ 398069 h 2563653"/>
                  <a:gd name="connsiteX55" fmla="*/ 3263856 w 4779797"/>
                  <a:gd name="connsiteY55" fmla="*/ 270205 h 2563653"/>
                  <a:gd name="connsiteX56" fmla="*/ 3317881 w 4779797"/>
                  <a:gd name="connsiteY56" fmla="*/ 38 h 2563653"/>
                  <a:gd name="connsiteX57" fmla="*/ 3784006 w 4779797"/>
                  <a:gd name="connsiteY57" fmla="*/ 38 h 2563653"/>
                  <a:gd name="connsiteX58" fmla="*/ 3801780 w 4779797"/>
                  <a:gd name="connsiteY58" fmla="*/ 266738 h 2563653"/>
                  <a:gd name="connsiteX59" fmla="*/ 4121887 w 4779797"/>
                  <a:gd name="connsiteY59" fmla="*/ 409318 h 2563653"/>
                  <a:gd name="connsiteX60" fmla="*/ 4356059 w 4779797"/>
                  <a:gd name="connsiteY60" fmla="*/ 275501 h 2563653"/>
                  <a:gd name="connsiteX61" fmla="*/ 4589145 w 4779797"/>
                  <a:gd name="connsiteY61" fmla="*/ 550869 h 2563653"/>
                  <a:gd name="connsiteX62" fmla="*/ 4436526 w 4779797"/>
                  <a:gd name="connsiteY62" fmla="*/ 737407 h 2563653"/>
                  <a:gd name="connsiteX63" fmla="*/ 4544559 w 4779797"/>
                  <a:gd name="connsiteY63" fmla="*/ 978999 h 256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79797" h="2563653">
                    <a:moveTo>
                      <a:pt x="4779798" y="995801"/>
                    </a:moveTo>
                    <a:lnTo>
                      <a:pt x="4779798" y="1589037"/>
                    </a:lnTo>
                    <a:lnTo>
                      <a:pt x="4537539" y="1605229"/>
                    </a:lnTo>
                    <a:cubicBezTo>
                      <a:pt x="4510574" y="1688792"/>
                      <a:pt x="4473188" y="1768631"/>
                      <a:pt x="4426268" y="1842849"/>
                    </a:cubicBezTo>
                    <a:lnTo>
                      <a:pt x="4567886" y="2012804"/>
                    </a:lnTo>
                    <a:lnTo>
                      <a:pt x="4313682" y="2309403"/>
                    </a:lnTo>
                    <a:lnTo>
                      <a:pt x="4101275" y="2167785"/>
                    </a:lnTo>
                    <a:cubicBezTo>
                      <a:pt x="4007158" y="2227593"/>
                      <a:pt x="3904060" y="2271922"/>
                      <a:pt x="3795903" y="2299088"/>
                    </a:cubicBezTo>
                    <a:lnTo>
                      <a:pt x="3762832" y="2563654"/>
                    </a:lnTo>
                    <a:lnTo>
                      <a:pt x="3275533" y="2563654"/>
                    </a:lnTo>
                    <a:lnTo>
                      <a:pt x="3240948" y="2286972"/>
                    </a:lnTo>
                    <a:cubicBezTo>
                      <a:pt x="3137259" y="2256054"/>
                      <a:pt x="3038999" y="2209210"/>
                      <a:pt x="2949693" y="2148126"/>
                    </a:cubicBezTo>
                    <a:lnTo>
                      <a:pt x="2745858" y="2267026"/>
                    </a:lnTo>
                    <a:lnTo>
                      <a:pt x="2470404" y="1991592"/>
                    </a:lnTo>
                    <a:lnTo>
                      <a:pt x="2889228" y="1572768"/>
                    </a:lnTo>
                    <a:cubicBezTo>
                      <a:pt x="3045819" y="1923812"/>
                      <a:pt x="3457346" y="2081451"/>
                      <a:pt x="3808390" y="1924860"/>
                    </a:cubicBezTo>
                    <a:cubicBezTo>
                      <a:pt x="4159444" y="1768269"/>
                      <a:pt x="4317083" y="1356741"/>
                      <a:pt x="4160482" y="1005697"/>
                    </a:cubicBezTo>
                    <a:cubicBezTo>
                      <a:pt x="4003891" y="654644"/>
                      <a:pt x="3592373" y="497005"/>
                      <a:pt x="3241320" y="653606"/>
                    </a:cubicBezTo>
                    <a:cubicBezTo>
                      <a:pt x="3190332" y="676351"/>
                      <a:pt x="3142260" y="705145"/>
                      <a:pt x="3098149" y="739378"/>
                    </a:cubicBezTo>
                    <a:lnTo>
                      <a:pt x="2132028" y="1846574"/>
                    </a:lnTo>
                    <a:lnTo>
                      <a:pt x="2288191" y="2033969"/>
                    </a:lnTo>
                    <a:lnTo>
                      <a:pt x="2055133" y="2309403"/>
                    </a:lnTo>
                    <a:lnTo>
                      <a:pt x="1803511" y="2165576"/>
                    </a:lnTo>
                    <a:cubicBezTo>
                      <a:pt x="1714662" y="2222487"/>
                      <a:pt x="1617697" y="2265607"/>
                      <a:pt x="1515923" y="2293449"/>
                    </a:cubicBezTo>
                    <a:lnTo>
                      <a:pt x="1461888" y="2563616"/>
                    </a:lnTo>
                    <a:lnTo>
                      <a:pt x="995772" y="2563616"/>
                    </a:lnTo>
                    <a:lnTo>
                      <a:pt x="977998" y="2296916"/>
                    </a:lnTo>
                    <a:cubicBezTo>
                      <a:pt x="864032" y="2267750"/>
                      <a:pt x="755799" y="2219554"/>
                      <a:pt x="657892" y="2154336"/>
                    </a:cubicBezTo>
                    <a:lnTo>
                      <a:pt x="423720" y="2288219"/>
                    </a:lnTo>
                    <a:lnTo>
                      <a:pt x="190662" y="2012785"/>
                    </a:lnTo>
                    <a:lnTo>
                      <a:pt x="343281" y="1826247"/>
                    </a:lnTo>
                    <a:cubicBezTo>
                      <a:pt x="297169" y="1750628"/>
                      <a:pt x="260873" y="1669447"/>
                      <a:pt x="235268" y="1584655"/>
                    </a:cubicBezTo>
                    <a:lnTo>
                      <a:pt x="0" y="1567853"/>
                    </a:lnTo>
                    <a:lnTo>
                      <a:pt x="0" y="974617"/>
                    </a:lnTo>
                    <a:lnTo>
                      <a:pt x="242259" y="958425"/>
                    </a:lnTo>
                    <a:cubicBezTo>
                      <a:pt x="269210" y="874862"/>
                      <a:pt x="306575" y="795033"/>
                      <a:pt x="353473" y="720804"/>
                    </a:cubicBezTo>
                    <a:lnTo>
                      <a:pt x="211846" y="550869"/>
                    </a:lnTo>
                    <a:lnTo>
                      <a:pt x="466096" y="254251"/>
                    </a:lnTo>
                    <a:lnTo>
                      <a:pt x="678504" y="395869"/>
                    </a:lnTo>
                    <a:cubicBezTo>
                      <a:pt x="772639" y="336050"/>
                      <a:pt x="875757" y="291716"/>
                      <a:pt x="983932" y="264557"/>
                    </a:cubicBezTo>
                    <a:lnTo>
                      <a:pt x="1017003" y="0"/>
                    </a:lnTo>
                    <a:lnTo>
                      <a:pt x="1504302" y="0"/>
                    </a:lnTo>
                    <a:lnTo>
                      <a:pt x="1538888" y="276673"/>
                    </a:lnTo>
                    <a:cubicBezTo>
                      <a:pt x="1642567" y="307599"/>
                      <a:pt x="1740808" y="354441"/>
                      <a:pt x="1830105" y="415528"/>
                    </a:cubicBezTo>
                    <a:lnTo>
                      <a:pt x="2033940" y="296618"/>
                    </a:lnTo>
                    <a:lnTo>
                      <a:pt x="2309374" y="572053"/>
                    </a:lnTo>
                    <a:lnTo>
                      <a:pt x="1890551" y="990876"/>
                    </a:lnTo>
                    <a:cubicBezTo>
                      <a:pt x="1735722" y="637127"/>
                      <a:pt x="1323442" y="475869"/>
                      <a:pt x="969693" y="630698"/>
                    </a:cubicBezTo>
                    <a:cubicBezTo>
                      <a:pt x="615944" y="785527"/>
                      <a:pt x="454683" y="1197807"/>
                      <a:pt x="609514" y="1551556"/>
                    </a:cubicBezTo>
                    <a:cubicBezTo>
                      <a:pt x="720871" y="1805997"/>
                      <a:pt x="972283" y="1970399"/>
                      <a:pt x="1250023" y="1970399"/>
                    </a:cubicBezTo>
                    <a:cubicBezTo>
                      <a:pt x="1514875" y="1970399"/>
                      <a:pt x="1754657" y="1830495"/>
                      <a:pt x="1913573" y="1558042"/>
                    </a:cubicBezTo>
                    <a:lnTo>
                      <a:pt x="2652894" y="723243"/>
                    </a:lnTo>
                    <a:lnTo>
                      <a:pt x="2491588" y="529676"/>
                    </a:lnTo>
                    <a:lnTo>
                      <a:pt x="2724646" y="254241"/>
                    </a:lnTo>
                    <a:lnTo>
                      <a:pt x="2976267" y="398069"/>
                    </a:lnTo>
                    <a:cubicBezTo>
                      <a:pt x="3065117" y="341156"/>
                      <a:pt x="3162081" y="298045"/>
                      <a:pt x="3263856" y="270205"/>
                    </a:cubicBezTo>
                    <a:lnTo>
                      <a:pt x="3317881" y="38"/>
                    </a:lnTo>
                    <a:lnTo>
                      <a:pt x="3784006" y="38"/>
                    </a:lnTo>
                    <a:lnTo>
                      <a:pt x="3801780" y="266738"/>
                    </a:lnTo>
                    <a:cubicBezTo>
                      <a:pt x="3915747" y="295896"/>
                      <a:pt x="4023979" y="344101"/>
                      <a:pt x="4121887" y="409318"/>
                    </a:cubicBezTo>
                    <a:lnTo>
                      <a:pt x="4356059" y="275501"/>
                    </a:lnTo>
                    <a:lnTo>
                      <a:pt x="4589145" y="550869"/>
                    </a:lnTo>
                    <a:lnTo>
                      <a:pt x="4436526" y="737407"/>
                    </a:lnTo>
                    <a:cubicBezTo>
                      <a:pt x="4482646" y="813025"/>
                      <a:pt x="4518946" y="894207"/>
                      <a:pt x="4544559" y="978999"/>
                    </a:cubicBezTo>
                    <a:close/>
                  </a:path>
                </a:pathLst>
              </a:custGeom>
              <a:solidFill>
                <a:srgbClr val="FFFFFF"/>
              </a:solidFill>
              <a:ln w="9525" cap="flat">
                <a:noFill/>
                <a:prstDash val="solid"/>
                <a:miter/>
              </a:ln>
            </p:spPr>
            <p:txBody>
              <a:bodyPr rtlCol="0" anchor="ctr"/>
              <a:lstStyle/>
              <a:p>
                <a:endParaRPr lang="en-IN" sz="2400"/>
              </a:p>
            </p:txBody>
          </p:sp>
          <p:sp>
            <p:nvSpPr>
              <p:cNvPr id="18" name="Freeform: Shape 17">
                <a:extLst>
                  <a:ext uri="{FF2B5EF4-FFF2-40B4-BE49-F238E27FC236}">
                    <a16:creationId xmlns:a16="http://schemas.microsoft.com/office/drawing/2014/main" id="{EB46A363-2150-AFB2-CEF4-87DEEB0ED91A}"/>
                  </a:ext>
                </a:extLst>
              </p:cNvPr>
              <p:cNvSpPr/>
              <p:nvPr/>
            </p:nvSpPr>
            <p:spPr>
              <a:xfrm>
                <a:off x="8092875" y="210836"/>
                <a:ext cx="118478" cy="144993"/>
              </a:xfrm>
              <a:custGeom>
                <a:avLst/>
                <a:gdLst>
                  <a:gd name="connsiteX0" fmla="*/ 635723 w 890099"/>
                  <a:gd name="connsiteY0" fmla="*/ 812844 h 1089298"/>
                  <a:gd name="connsiteX1" fmla="*/ 635723 w 890099"/>
                  <a:gd name="connsiteY1" fmla="*/ 1089298 h 1089298"/>
                  <a:gd name="connsiteX2" fmla="*/ 296728 w 890099"/>
                  <a:gd name="connsiteY2" fmla="*/ 1089298 h 1089298"/>
                  <a:gd name="connsiteX3" fmla="*/ 296728 w 890099"/>
                  <a:gd name="connsiteY3" fmla="*/ 830380 h 1089298"/>
                  <a:gd name="connsiteX4" fmla="*/ 25465 w 890099"/>
                  <a:gd name="connsiteY4" fmla="*/ 263176 h 1089298"/>
                  <a:gd name="connsiteX5" fmla="*/ 275563 w 890099"/>
                  <a:gd name="connsiteY5" fmla="*/ 0 h 1089298"/>
                  <a:gd name="connsiteX6" fmla="*/ 275563 w 890099"/>
                  <a:gd name="connsiteY6" fmla="*/ 432502 h 1089298"/>
                  <a:gd name="connsiteX7" fmla="*/ 466254 w 890099"/>
                  <a:gd name="connsiteY7" fmla="*/ 538439 h 1089298"/>
                  <a:gd name="connsiteX8" fmla="*/ 635799 w 890099"/>
                  <a:gd name="connsiteY8" fmla="*/ 432502 h 1089298"/>
                  <a:gd name="connsiteX9" fmla="*/ 635799 w 890099"/>
                  <a:gd name="connsiteY9" fmla="*/ 9773 h 1089298"/>
                  <a:gd name="connsiteX10" fmla="*/ 847301 w 890099"/>
                  <a:gd name="connsiteY10" fmla="*/ 601304 h 1089298"/>
                  <a:gd name="connsiteX11" fmla="*/ 635723 w 890099"/>
                  <a:gd name="connsiteY11" fmla="*/ 812844 h 10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099" h="1089298">
                    <a:moveTo>
                      <a:pt x="635723" y="812844"/>
                    </a:moveTo>
                    <a:lnTo>
                      <a:pt x="635723" y="1089298"/>
                    </a:lnTo>
                    <a:lnTo>
                      <a:pt x="296728" y="1089298"/>
                    </a:lnTo>
                    <a:lnTo>
                      <a:pt x="296728" y="830380"/>
                    </a:lnTo>
                    <a:cubicBezTo>
                      <a:pt x="65194" y="748655"/>
                      <a:pt x="-56250" y="494709"/>
                      <a:pt x="25465" y="263176"/>
                    </a:cubicBezTo>
                    <a:cubicBezTo>
                      <a:pt x="67585" y="143856"/>
                      <a:pt x="158549" y="48139"/>
                      <a:pt x="275563" y="0"/>
                    </a:cubicBezTo>
                    <a:lnTo>
                      <a:pt x="275563" y="432502"/>
                    </a:lnTo>
                    <a:lnTo>
                      <a:pt x="466254" y="538439"/>
                    </a:lnTo>
                    <a:lnTo>
                      <a:pt x="635799" y="432502"/>
                    </a:lnTo>
                    <a:lnTo>
                      <a:pt x="635799" y="9773"/>
                    </a:lnTo>
                    <a:cubicBezTo>
                      <a:pt x="857550" y="114710"/>
                      <a:pt x="952248" y="379552"/>
                      <a:pt x="847301" y="601304"/>
                    </a:cubicBezTo>
                    <a:cubicBezTo>
                      <a:pt x="803363" y="694163"/>
                      <a:pt x="728591" y="768915"/>
                      <a:pt x="635723" y="812844"/>
                    </a:cubicBezTo>
                    <a:close/>
                  </a:path>
                </a:pathLst>
              </a:custGeom>
              <a:solidFill>
                <a:srgbClr val="1376BC"/>
              </a:solidFill>
              <a:ln w="9525" cap="flat">
                <a:noFill/>
                <a:prstDash val="solid"/>
                <a:miter/>
              </a:ln>
            </p:spPr>
            <p:txBody>
              <a:bodyPr rtlCol="0" anchor="ctr"/>
              <a:lstStyle/>
              <a:p>
                <a:endParaRPr lang="en-IN" sz="2400"/>
              </a:p>
            </p:txBody>
          </p:sp>
        </p:grpSp>
        <p:grpSp>
          <p:nvGrpSpPr>
            <p:cNvPr id="10" name="Group 9">
              <a:extLst>
                <a:ext uri="{FF2B5EF4-FFF2-40B4-BE49-F238E27FC236}">
                  <a16:creationId xmlns:a16="http://schemas.microsoft.com/office/drawing/2014/main" id="{928B03E4-C4A6-6FF0-8331-BBF117473CCB}"/>
                </a:ext>
              </a:extLst>
            </p:cNvPr>
            <p:cNvGrpSpPr/>
            <p:nvPr userDrawn="1"/>
          </p:nvGrpSpPr>
          <p:grpSpPr>
            <a:xfrm>
              <a:off x="8322300" y="117848"/>
              <a:ext cx="878497" cy="346249"/>
              <a:chOff x="8322300" y="117848"/>
              <a:chExt cx="878497" cy="346249"/>
            </a:xfrm>
          </p:grpSpPr>
          <p:sp>
            <p:nvSpPr>
              <p:cNvPr id="11" name="TextBox 10">
                <a:extLst>
                  <a:ext uri="{FF2B5EF4-FFF2-40B4-BE49-F238E27FC236}">
                    <a16:creationId xmlns:a16="http://schemas.microsoft.com/office/drawing/2014/main" id="{652BFDE0-CA33-B230-023E-A0E2065831F6}"/>
                  </a:ext>
                </a:extLst>
              </p:cNvPr>
              <p:cNvSpPr txBox="1"/>
              <p:nvPr userDrawn="1"/>
            </p:nvSpPr>
            <p:spPr>
              <a:xfrm>
                <a:off x="8322300" y="117848"/>
                <a:ext cx="878497" cy="346249"/>
              </a:xfrm>
              <a:prstGeom prst="rect">
                <a:avLst/>
              </a:prstGeom>
              <a:noFill/>
            </p:spPr>
            <p:txBody>
              <a:bodyPr wrap="square" rtlCol="0">
                <a:spAutoFit/>
              </a:bodyPr>
              <a:lstStyle/>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CHANGE </a:t>
                </a:r>
              </a:p>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EXCELLENCE</a:t>
                </a:r>
              </a:p>
            </p:txBody>
          </p:sp>
          <p:cxnSp>
            <p:nvCxnSpPr>
              <p:cNvPr id="12" name="Straight Connector 11">
                <a:extLst>
                  <a:ext uri="{FF2B5EF4-FFF2-40B4-BE49-F238E27FC236}">
                    <a16:creationId xmlns:a16="http://schemas.microsoft.com/office/drawing/2014/main" id="{0D1B675D-259B-FEFB-DB55-F465D8A5A6CF}"/>
                  </a:ext>
                </a:extLst>
              </p:cNvPr>
              <p:cNvCxnSpPr/>
              <p:nvPr userDrawn="1"/>
            </p:nvCxnSpPr>
            <p:spPr>
              <a:xfrm>
                <a:off x="8362021" y="146172"/>
                <a:ext cx="0" cy="2743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39007154"/>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 glacier blue bg">
    <p:bg>
      <p:bgPr>
        <a:solidFill>
          <a:srgbClr val="E5F8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9C0F85-CF35-48D4-AF13-DEF8C75EDCC8}"/>
              </a:ext>
            </a:extLst>
          </p:cNvPr>
          <p:cNvSpPr>
            <a:spLocks noGrp="1"/>
          </p:cNvSpPr>
          <p:nvPr>
            <p:ph type="title"/>
          </p:nvPr>
        </p:nvSpPr>
        <p:spPr>
          <a:xfrm>
            <a:off x="381000" y="801184"/>
            <a:ext cx="4800600" cy="886397"/>
          </a:xfrm>
          <a:prstGeom prst="rect">
            <a:avLst/>
          </a:prstGeom>
        </p:spPr>
        <p:txBody>
          <a:bodyPr wrap="square" lIns="0" tIns="0" rIns="0" bIns="0">
            <a:spAutoFit/>
          </a:bodyPr>
          <a:lstStyle>
            <a:lvl1pPr>
              <a:defRPr sz="3200">
                <a:solidFill>
                  <a:schemeClr val="accent1"/>
                </a:solidFill>
                <a:latin typeface="+mj-lt"/>
              </a:defRPr>
            </a:lvl1pPr>
          </a:lstStyle>
          <a:p>
            <a:r>
              <a:rPr lang="en-US"/>
              <a:t>Click to edit Master title style</a:t>
            </a:r>
          </a:p>
        </p:txBody>
      </p:sp>
      <p:sp>
        <p:nvSpPr>
          <p:cNvPr id="5" name="Rectangle 4">
            <a:extLst>
              <a:ext uri="{FF2B5EF4-FFF2-40B4-BE49-F238E27FC236}">
                <a16:creationId xmlns:a16="http://schemas.microsoft.com/office/drawing/2014/main" id="{DE23E8E2-A150-4597-861D-315ADA5C64F8}"/>
              </a:ext>
              <a:ext uri="{C183D7F6-B498-43B3-948B-1728B52AA6E4}">
                <adec:decorative xmlns:adec="http://schemas.microsoft.com/office/drawing/2017/decorative" val="1"/>
              </a:ext>
            </a:extLst>
          </p:cNvPr>
          <p:cNvSpPr>
            <a:spLocks noChangeAspect="1"/>
          </p:cNvSpPr>
          <p:nvPr userDrawn="1"/>
        </p:nvSpPr>
        <p:spPr>
          <a:xfrm>
            <a:off x="381000" y="400051"/>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5724527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E24FB2A-8B88-44BB-9229-6F0078B0FB21}" type="datetimeFigureOut">
              <a:rPr lang="en-IN" smtClean="0"/>
              <a:t>23-09-2024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F7C69C-4D62-4C84-B07D-D289B81E4DEB}" type="slidenum">
              <a:rPr lang="en-IN" smtClean="0"/>
              <a:t>‹#›</a:t>
            </a:fld>
            <a:endParaRPr lang="en-IN"/>
          </a:p>
        </p:txBody>
      </p:sp>
    </p:spTree>
    <p:extLst>
      <p:ext uri="{BB962C8B-B14F-4D97-AF65-F5344CB8AC3E}">
        <p14:creationId xmlns:p14="http://schemas.microsoft.com/office/powerpoint/2010/main" val="28343017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AE24FB2A-8B88-44BB-9229-6F0078B0FB21}" type="datetimeFigureOut">
              <a:rPr lang="en-IN" smtClean="0"/>
              <a:t>23-09-2024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EAF7C69C-4D62-4C84-B07D-D289B81E4DEB}" type="slidenum">
              <a:rPr lang="en-IN" smtClean="0"/>
              <a:t>‹#›</a:t>
            </a:fld>
            <a:endParaRPr lang="en-IN"/>
          </a:p>
        </p:txBody>
      </p:sp>
    </p:spTree>
    <p:extLst>
      <p:ext uri="{BB962C8B-B14F-4D97-AF65-F5344CB8AC3E}">
        <p14:creationId xmlns:p14="http://schemas.microsoft.com/office/powerpoint/2010/main" val="38674738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2904F00-4E93-88C5-996D-2C73582782EF}"/>
              </a:ext>
            </a:extLst>
          </p:cNvPr>
          <p:cNvSpPr>
            <a:spLocks noGrp="1"/>
          </p:cNvSpPr>
          <p:nvPr>
            <p:ph type="sldNum" sz="quarter" idx="12"/>
          </p:nvPr>
        </p:nvSpPr>
        <p:spPr>
          <a:xfrm>
            <a:off x="9900458" y="6459785"/>
            <a:ext cx="1312025" cy="365125"/>
          </a:xfrm>
          <a:prstGeom prst="rect">
            <a:avLst/>
          </a:prstGeom>
        </p:spPr>
        <p:txBody>
          <a:bodyPr/>
          <a:lstStyle>
            <a:lvl1pPr>
              <a:defRPr/>
            </a:lvl1pPr>
          </a:lstStyle>
          <a:p>
            <a:r>
              <a:rPr lang="en-IN" dirty="0" err="1"/>
              <a:t>UpGrad</a:t>
            </a:r>
            <a:endParaRPr lang="en-IN" dirty="0"/>
          </a:p>
        </p:txBody>
      </p:sp>
    </p:spTree>
    <p:extLst>
      <p:ext uri="{BB962C8B-B14F-4D97-AF65-F5344CB8AC3E}">
        <p14:creationId xmlns:p14="http://schemas.microsoft.com/office/powerpoint/2010/main" val="12259483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2DC868-4D2F-CEAA-9CF3-B50CCC735464}"/>
              </a:ext>
            </a:extLst>
          </p:cNvPr>
          <p:cNvSpPr>
            <a:spLocks noGrp="1"/>
          </p:cNvSpPr>
          <p:nvPr>
            <p:ph idx="1"/>
          </p:nvPr>
        </p:nvSpPr>
        <p:spPr>
          <a:xfrm>
            <a:off x="1097280" y="1845734"/>
            <a:ext cx="1005840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A26F2AD-B259-08EE-8D5C-2976C1045E74}"/>
              </a:ext>
            </a:extLst>
          </p:cNvPr>
          <p:cNvSpPr>
            <a:spLocks noGrp="1"/>
          </p:cNvSpPr>
          <p:nvPr>
            <p:ph type="dt" sz="half" idx="10"/>
          </p:nvPr>
        </p:nvSpPr>
        <p:spPr>
          <a:xfrm>
            <a:off x="1097280" y="6459785"/>
            <a:ext cx="2472271" cy="365125"/>
          </a:xfrm>
          <a:prstGeom prst="rect">
            <a:avLst/>
          </a:prstGeom>
        </p:spPr>
        <p:txBody>
          <a:bodyPr/>
          <a:lstStyle/>
          <a:p>
            <a:fld id="{AE24FB2A-8B88-44BB-9229-6F0078B0FB21}" type="datetimeFigureOut">
              <a:rPr lang="en-IN" smtClean="0"/>
              <a:t>23-09-2024</a:t>
            </a:fld>
            <a:endParaRPr lang="en-IN"/>
          </a:p>
        </p:txBody>
      </p:sp>
      <p:sp>
        <p:nvSpPr>
          <p:cNvPr id="9" name="Slide Number Placeholder 8">
            <a:extLst>
              <a:ext uri="{FF2B5EF4-FFF2-40B4-BE49-F238E27FC236}">
                <a16:creationId xmlns:a16="http://schemas.microsoft.com/office/drawing/2014/main" id="{D05A52AD-2265-92F7-8EBE-602BD4516FDC}"/>
              </a:ext>
            </a:extLst>
          </p:cNvPr>
          <p:cNvSpPr>
            <a:spLocks noGrp="1"/>
          </p:cNvSpPr>
          <p:nvPr>
            <p:ph type="sldNum" sz="quarter" idx="12"/>
          </p:nvPr>
        </p:nvSpPr>
        <p:spPr>
          <a:xfrm>
            <a:off x="9900458" y="6459785"/>
            <a:ext cx="1312025" cy="365125"/>
          </a:xfrm>
          <a:prstGeom prst="rect">
            <a:avLst/>
          </a:prstGeom>
        </p:spPr>
        <p:txBody>
          <a:bodyPr/>
          <a:lstStyle/>
          <a:p>
            <a:r>
              <a:rPr lang="en-IN" dirty="0" err="1"/>
              <a:t>UpGrad</a:t>
            </a:r>
            <a:endParaRPr lang="en-IN" dirty="0"/>
          </a:p>
        </p:txBody>
      </p:sp>
      <p:sp>
        <p:nvSpPr>
          <p:cNvPr id="10" name="Title 9">
            <a:extLst>
              <a:ext uri="{FF2B5EF4-FFF2-40B4-BE49-F238E27FC236}">
                <a16:creationId xmlns:a16="http://schemas.microsoft.com/office/drawing/2014/main" id="{CC1254D3-499C-F31B-755A-164C95B07BA6}"/>
              </a:ext>
            </a:extLst>
          </p:cNvPr>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IN"/>
          </a:p>
        </p:txBody>
      </p:sp>
    </p:spTree>
    <p:extLst>
      <p:ext uri="{BB962C8B-B14F-4D97-AF65-F5344CB8AC3E}">
        <p14:creationId xmlns:p14="http://schemas.microsoft.com/office/powerpoint/2010/main" val="366382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blu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userDrawn="1">
            <p:ph type="title"/>
          </p:nvPr>
        </p:nvSpPr>
        <p:spPr>
          <a:xfrm>
            <a:off x="381002" y="3595505"/>
            <a:ext cx="4457700" cy="2243691"/>
          </a:xfrm>
          <a:prstGeom prst="rect">
            <a:avLst/>
          </a:prstGeom>
        </p:spPr>
        <p:txBody>
          <a:bodyPr wrap="square" lIns="0" tIns="0" rIns="0" bIns="0" anchor="b" anchorCtr="0">
            <a:spAutoFit/>
          </a:bodyPr>
          <a:lstStyle>
            <a:lvl1pPr>
              <a:defRPr lang="en-US" sz="5400" dirty="0">
                <a:solidFill>
                  <a:srgbClr val="E5F8FF"/>
                </a:solidFill>
                <a:latin typeface="Arial Nova Light" panose="020B0304020202020204" pitchFamily="34" charset="0"/>
              </a:defRPr>
            </a:lvl1pPr>
          </a:lstStyle>
          <a:p>
            <a:pPr lvl="0"/>
            <a:r>
              <a:rPr lang="en-US"/>
              <a:t>Click to edit Master title style</a:t>
            </a:r>
          </a:p>
        </p:txBody>
      </p:sp>
      <p:sp>
        <p:nvSpPr>
          <p:cNvPr id="7" name="Rectangle 6">
            <a:extLst>
              <a:ext uri="{FF2B5EF4-FFF2-40B4-BE49-F238E27FC236}">
                <a16:creationId xmlns:a16="http://schemas.microsoft.com/office/drawing/2014/main" id="{B5B0BFDB-C4BC-4E6F-8090-A00E82B41E85}"/>
              </a:ext>
              <a:ext uri="{C183D7F6-B498-43B3-948B-1728B52AA6E4}">
                <adec:decorative xmlns:adec="http://schemas.microsoft.com/office/drawing/2017/decorative" val="1"/>
              </a:ext>
            </a:extLst>
          </p:cNvPr>
          <p:cNvSpPr>
            <a:spLocks noChangeAspect="1"/>
          </p:cNvSpPr>
          <p:nvPr userDrawn="1"/>
        </p:nvSpPr>
        <p:spPr>
          <a:xfrm>
            <a:off x="381000" y="400051"/>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3" name="Text Placeholder 2">
            <a:extLst>
              <a:ext uri="{FF2B5EF4-FFF2-40B4-BE49-F238E27FC236}">
                <a16:creationId xmlns:a16="http://schemas.microsoft.com/office/drawing/2014/main" id="{9AF30D4F-5FE4-4AA6-812B-A00AFC98112E}"/>
              </a:ext>
            </a:extLst>
          </p:cNvPr>
          <p:cNvSpPr>
            <a:spLocks noGrp="1"/>
          </p:cNvSpPr>
          <p:nvPr userDrawn="1">
            <p:ph type="body" sz="quarter" idx="10"/>
          </p:nvPr>
        </p:nvSpPr>
        <p:spPr>
          <a:xfrm>
            <a:off x="1066800" y="349481"/>
            <a:ext cx="3771901" cy="430887"/>
          </a:xfrm>
          <a:prstGeom prst="rect">
            <a:avLst/>
          </a:prstGeom>
        </p:spPr>
        <p:txBody>
          <a:bodyPr wrap="square" lIns="0" tIns="0" rIns="0" bIns="0">
            <a:spAutoFit/>
          </a:bodyPr>
          <a:lstStyle>
            <a:lvl1pPr marL="0" indent="0">
              <a:lnSpc>
                <a:spcPct val="100000"/>
              </a:lnSpc>
              <a:buNone/>
              <a:defRPr sz="1400" cap="all" spc="300" baseline="0">
                <a:solidFill>
                  <a:schemeClr val="tx2"/>
                </a:solidFill>
              </a:defRPr>
            </a:lvl1pPr>
            <a:lvl2pPr marL="457167" indent="0">
              <a:buNone/>
              <a:defRPr/>
            </a:lvl2pPr>
            <a:lvl3pPr marL="914332" indent="0">
              <a:buNone/>
              <a:defRPr/>
            </a:lvl3pPr>
            <a:lvl4pPr marL="1371498" indent="0">
              <a:buNone/>
              <a:defRPr/>
            </a:lvl4pPr>
            <a:lvl5pPr marL="1828664" indent="0">
              <a:buNone/>
              <a:defRPr/>
            </a:lvl5pPr>
          </a:lstStyle>
          <a:p>
            <a:pPr lvl="0"/>
            <a:r>
              <a:rPr lang="en-US"/>
              <a:t>Click to edit Master text styles</a:t>
            </a:r>
          </a:p>
        </p:txBody>
      </p:sp>
      <p:grpSp>
        <p:nvGrpSpPr>
          <p:cNvPr id="2" name="Group 1">
            <a:extLst>
              <a:ext uri="{FF2B5EF4-FFF2-40B4-BE49-F238E27FC236}">
                <a16:creationId xmlns:a16="http://schemas.microsoft.com/office/drawing/2014/main" id="{77D41CD4-B688-6AE1-DE1B-735BB69EF395}"/>
              </a:ext>
            </a:extLst>
          </p:cNvPr>
          <p:cNvGrpSpPr/>
          <p:nvPr userDrawn="1"/>
        </p:nvGrpSpPr>
        <p:grpSpPr>
          <a:xfrm>
            <a:off x="10162046" y="160379"/>
            <a:ext cx="2029956" cy="475256"/>
            <a:chOff x="7678330" y="107655"/>
            <a:chExt cx="1522467" cy="356442"/>
          </a:xfrm>
        </p:grpSpPr>
        <p:grpSp>
          <p:nvGrpSpPr>
            <p:cNvPr id="6" name="Group 5">
              <a:extLst>
                <a:ext uri="{FF2B5EF4-FFF2-40B4-BE49-F238E27FC236}">
                  <a16:creationId xmlns:a16="http://schemas.microsoft.com/office/drawing/2014/main" id="{1224F6A7-3CAC-EA4A-C3BC-67B6407311D4}"/>
                </a:ext>
              </a:extLst>
            </p:cNvPr>
            <p:cNvGrpSpPr/>
            <p:nvPr userDrawn="1"/>
          </p:nvGrpSpPr>
          <p:grpSpPr>
            <a:xfrm>
              <a:off x="7678330" y="107655"/>
              <a:ext cx="636222" cy="341239"/>
              <a:chOff x="7678330" y="107655"/>
              <a:chExt cx="636222" cy="341239"/>
            </a:xfrm>
          </p:grpSpPr>
          <p:sp>
            <p:nvSpPr>
              <p:cNvPr id="11" name="Freeform: Shape 10">
                <a:extLst>
                  <a:ext uri="{FF2B5EF4-FFF2-40B4-BE49-F238E27FC236}">
                    <a16:creationId xmlns:a16="http://schemas.microsoft.com/office/drawing/2014/main" id="{B9B5DEDF-378F-2D19-386F-17139099D5C2}"/>
                  </a:ext>
                </a:extLst>
              </p:cNvPr>
              <p:cNvSpPr/>
              <p:nvPr/>
            </p:nvSpPr>
            <p:spPr>
              <a:xfrm>
                <a:off x="7781874" y="215555"/>
                <a:ext cx="63217" cy="63212"/>
              </a:xfrm>
              <a:custGeom>
                <a:avLst/>
                <a:gdLst>
                  <a:gd name="connsiteX0" fmla="*/ 405251 w 474938"/>
                  <a:gd name="connsiteY0" fmla="*/ 405225 h 474898"/>
                  <a:gd name="connsiteX1" fmla="*/ 69694 w 474938"/>
                  <a:gd name="connsiteY1" fmla="*/ 405577 h 474898"/>
                  <a:gd name="connsiteX2" fmla="*/ 505 w 474938"/>
                  <a:gd name="connsiteY2" fmla="*/ 252825 h 474898"/>
                  <a:gd name="connsiteX3" fmla="*/ 114 w 474938"/>
                  <a:gd name="connsiteY3" fmla="*/ 252825 h 474898"/>
                  <a:gd name="connsiteX4" fmla="*/ 114 w 474938"/>
                  <a:gd name="connsiteY4" fmla="*/ 244614 h 474898"/>
                  <a:gd name="connsiteX5" fmla="*/ 114 w 474938"/>
                  <a:gd name="connsiteY5" fmla="*/ 229831 h 474898"/>
                  <a:gd name="connsiteX6" fmla="*/ 114 w 474938"/>
                  <a:gd name="connsiteY6" fmla="*/ 393 h 474898"/>
                  <a:gd name="connsiteX7" fmla="*/ 223523 w 474938"/>
                  <a:gd name="connsiteY7" fmla="*/ 393 h 474898"/>
                  <a:gd name="connsiteX8" fmla="*/ 251060 w 474938"/>
                  <a:gd name="connsiteY8" fmla="*/ 393 h 474898"/>
                  <a:gd name="connsiteX9" fmla="*/ 252594 w 474938"/>
                  <a:gd name="connsiteY9" fmla="*/ 393 h 474898"/>
                  <a:gd name="connsiteX10" fmla="*/ 252594 w 474938"/>
                  <a:gd name="connsiteY10" fmla="*/ 469 h 474898"/>
                  <a:gd name="connsiteX11" fmla="*/ 474459 w 474938"/>
                  <a:gd name="connsiteY11" fmla="*/ 252196 h 474898"/>
                  <a:gd name="connsiteX12" fmla="*/ 405251 w 474938"/>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8" h="474898">
                    <a:moveTo>
                      <a:pt x="405251" y="405225"/>
                    </a:moveTo>
                    <a:cubicBezTo>
                      <a:pt x="312687" y="497988"/>
                      <a:pt x="162449" y="498141"/>
                      <a:pt x="69694" y="405577"/>
                    </a:cubicBezTo>
                    <a:cubicBezTo>
                      <a:pt x="28804" y="364781"/>
                      <a:pt x="4210" y="310470"/>
                      <a:pt x="505" y="252825"/>
                    </a:cubicBezTo>
                    <a:lnTo>
                      <a:pt x="114" y="252825"/>
                    </a:lnTo>
                    <a:lnTo>
                      <a:pt x="114" y="244614"/>
                    </a:lnTo>
                    <a:cubicBezTo>
                      <a:pt x="-38" y="239680"/>
                      <a:pt x="-38" y="234765"/>
                      <a:pt x="114" y="229831"/>
                    </a:cubicBezTo>
                    <a:lnTo>
                      <a:pt x="114" y="393"/>
                    </a:lnTo>
                    <a:lnTo>
                      <a:pt x="223523" y="393"/>
                    </a:lnTo>
                    <a:cubicBezTo>
                      <a:pt x="232696" y="-131"/>
                      <a:pt x="241887" y="-131"/>
                      <a:pt x="251060" y="393"/>
                    </a:cubicBezTo>
                    <a:lnTo>
                      <a:pt x="252594" y="393"/>
                    </a:lnTo>
                    <a:lnTo>
                      <a:pt x="252594" y="469"/>
                    </a:lnTo>
                    <a:cubicBezTo>
                      <a:pt x="383372" y="8718"/>
                      <a:pt x="482708" y="121418"/>
                      <a:pt x="474459" y="252196"/>
                    </a:cubicBezTo>
                    <a:cubicBezTo>
                      <a:pt x="470821" y="309936"/>
                      <a:pt x="446208" y="364362"/>
                      <a:pt x="405251" y="405225"/>
                    </a:cubicBezTo>
                    <a:close/>
                  </a:path>
                </a:pathLst>
              </a:custGeom>
              <a:solidFill>
                <a:srgbClr val="1376BC"/>
              </a:solidFill>
              <a:ln w="9525" cap="flat">
                <a:noFill/>
                <a:prstDash val="solid"/>
                <a:miter/>
              </a:ln>
            </p:spPr>
            <p:txBody>
              <a:bodyPr rtlCol="0" anchor="ctr"/>
              <a:lstStyle/>
              <a:p>
                <a:endParaRPr lang="en-IN" sz="2400"/>
              </a:p>
            </p:txBody>
          </p:sp>
          <p:sp>
            <p:nvSpPr>
              <p:cNvPr id="12" name="Freeform: Shape 11">
                <a:extLst>
                  <a:ext uri="{FF2B5EF4-FFF2-40B4-BE49-F238E27FC236}">
                    <a16:creationId xmlns:a16="http://schemas.microsoft.com/office/drawing/2014/main" id="{A05C82F7-9666-C068-EEE2-AC96902524BF}"/>
                  </a:ext>
                </a:extLst>
              </p:cNvPr>
              <p:cNvSpPr/>
              <p:nvPr/>
            </p:nvSpPr>
            <p:spPr>
              <a:xfrm>
                <a:off x="7844538" y="215555"/>
                <a:ext cx="63217" cy="63212"/>
              </a:xfrm>
              <a:custGeom>
                <a:avLst/>
                <a:gdLst>
                  <a:gd name="connsiteX0" fmla="*/ 69687 w 474937"/>
                  <a:gd name="connsiteY0" fmla="*/ 405225 h 474898"/>
                  <a:gd name="connsiteX1" fmla="*/ 405244 w 474937"/>
                  <a:gd name="connsiteY1" fmla="*/ 405577 h 474898"/>
                  <a:gd name="connsiteX2" fmla="*/ 474433 w 474937"/>
                  <a:gd name="connsiteY2" fmla="*/ 252825 h 474898"/>
                  <a:gd name="connsiteX3" fmla="*/ 474824 w 474937"/>
                  <a:gd name="connsiteY3" fmla="*/ 252825 h 474898"/>
                  <a:gd name="connsiteX4" fmla="*/ 474824 w 474937"/>
                  <a:gd name="connsiteY4" fmla="*/ 244614 h 474898"/>
                  <a:gd name="connsiteX5" fmla="*/ 474824 w 474937"/>
                  <a:gd name="connsiteY5" fmla="*/ 229831 h 474898"/>
                  <a:gd name="connsiteX6" fmla="*/ 474824 w 474937"/>
                  <a:gd name="connsiteY6" fmla="*/ 393 h 474898"/>
                  <a:gd name="connsiteX7" fmla="*/ 251415 w 474937"/>
                  <a:gd name="connsiteY7" fmla="*/ 393 h 474898"/>
                  <a:gd name="connsiteX8" fmla="*/ 223869 w 474937"/>
                  <a:gd name="connsiteY8" fmla="*/ 393 h 474898"/>
                  <a:gd name="connsiteX9" fmla="*/ 222345 w 474937"/>
                  <a:gd name="connsiteY9" fmla="*/ 393 h 474898"/>
                  <a:gd name="connsiteX10" fmla="*/ 222345 w 474937"/>
                  <a:gd name="connsiteY10" fmla="*/ 469 h 474898"/>
                  <a:gd name="connsiteX11" fmla="*/ 479 w 474937"/>
                  <a:gd name="connsiteY11" fmla="*/ 252196 h 474898"/>
                  <a:gd name="connsiteX12" fmla="*/ 69687 w 474937"/>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7" h="474898">
                    <a:moveTo>
                      <a:pt x="69687" y="405225"/>
                    </a:moveTo>
                    <a:cubicBezTo>
                      <a:pt x="162251" y="497988"/>
                      <a:pt x="312489" y="498141"/>
                      <a:pt x="405244" y="405577"/>
                    </a:cubicBezTo>
                    <a:cubicBezTo>
                      <a:pt x="446134" y="364781"/>
                      <a:pt x="470728" y="310470"/>
                      <a:pt x="474433" y="252825"/>
                    </a:cubicBezTo>
                    <a:lnTo>
                      <a:pt x="474824" y="252825"/>
                    </a:lnTo>
                    <a:lnTo>
                      <a:pt x="474824" y="244614"/>
                    </a:lnTo>
                    <a:cubicBezTo>
                      <a:pt x="474976" y="239680"/>
                      <a:pt x="474976" y="234765"/>
                      <a:pt x="474824" y="229831"/>
                    </a:cubicBezTo>
                    <a:lnTo>
                      <a:pt x="474824" y="393"/>
                    </a:lnTo>
                    <a:lnTo>
                      <a:pt x="251415" y="393"/>
                    </a:lnTo>
                    <a:cubicBezTo>
                      <a:pt x="242242" y="-131"/>
                      <a:pt x="233041" y="-131"/>
                      <a:pt x="223869" y="393"/>
                    </a:cubicBezTo>
                    <a:lnTo>
                      <a:pt x="222345" y="393"/>
                    </a:lnTo>
                    <a:lnTo>
                      <a:pt x="222345" y="469"/>
                    </a:lnTo>
                    <a:cubicBezTo>
                      <a:pt x="91566" y="8718"/>
                      <a:pt x="-7770" y="121418"/>
                      <a:pt x="479" y="252196"/>
                    </a:cubicBezTo>
                    <a:cubicBezTo>
                      <a:pt x="4117" y="309936"/>
                      <a:pt x="28730" y="364362"/>
                      <a:pt x="69687" y="405225"/>
                    </a:cubicBezTo>
                    <a:close/>
                  </a:path>
                </a:pathLst>
              </a:custGeom>
              <a:solidFill>
                <a:srgbClr val="6FA643"/>
              </a:solidFill>
              <a:ln w="9525" cap="flat">
                <a:noFill/>
                <a:prstDash val="solid"/>
                <a:miter/>
              </a:ln>
            </p:spPr>
            <p:txBody>
              <a:bodyPr rtlCol="0" anchor="ctr"/>
              <a:lstStyle/>
              <a:p>
                <a:endParaRPr lang="en-IN" sz="2400"/>
              </a:p>
            </p:txBody>
          </p:sp>
          <p:sp>
            <p:nvSpPr>
              <p:cNvPr id="13" name="Freeform: Shape 12">
                <a:extLst>
                  <a:ext uri="{FF2B5EF4-FFF2-40B4-BE49-F238E27FC236}">
                    <a16:creationId xmlns:a16="http://schemas.microsoft.com/office/drawing/2014/main" id="{4A2855E7-B2A8-88EC-98D8-234DA9FEF819}"/>
                  </a:ext>
                </a:extLst>
              </p:cNvPr>
              <p:cNvSpPr/>
              <p:nvPr/>
            </p:nvSpPr>
            <p:spPr>
              <a:xfrm>
                <a:off x="7781874" y="275478"/>
                <a:ext cx="63213" cy="63214"/>
              </a:xfrm>
              <a:custGeom>
                <a:avLst/>
                <a:gdLst>
                  <a:gd name="connsiteX0" fmla="*/ 405251 w 474902"/>
                  <a:gd name="connsiteY0" fmla="*/ 69679 h 474910"/>
                  <a:gd name="connsiteX1" fmla="*/ 69694 w 474902"/>
                  <a:gd name="connsiteY1" fmla="*/ 69317 h 474910"/>
                  <a:gd name="connsiteX2" fmla="*/ 505 w 474902"/>
                  <a:gd name="connsiteY2" fmla="*/ 222031 h 474910"/>
                  <a:gd name="connsiteX3" fmla="*/ 114 w 474902"/>
                  <a:gd name="connsiteY3" fmla="*/ 222031 h 474910"/>
                  <a:gd name="connsiteX4" fmla="*/ 114 w 474902"/>
                  <a:gd name="connsiteY4" fmla="*/ 230242 h 474910"/>
                  <a:gd name="connsiteX5" fmla="*/ 114 w 474902"/>
                  <a:gd name="connsiteY5" fmla="*/ 245025 h 474910"/>
                  <a:gd name="connsiteX6" fmla="*/ 114 w 474902"/>
                  <a:gd name="connsiteY6" fmla="*/ 474511 h 474910"/>
                  <a:gd name="connsiteX7" fmla="*/ 223523 w 474902"/>
                  <a:gd name="connsiteY7" fmla="*/ 474511 h 474910"/>
                  <a:gd name="connsiteX8" fmla="*/ 251060 w 474902"/>
                  <a:gd name="connsiteY8" fmla="*/ 474511 h 474910"/>
                  <a:gd name="connsiteX9" fmla="*/ 252594 w 474902"/>
                  <a:gd name="connsiteY9" fmla="*/ 474511 h 474910"/>
                  <a:gd name="connsiteX10" fmla="*/ 252594 w 474902"/>
                  <a:gd name="connsiteY10" fmla="*/ 474396 h 474910"/>
                  <a:gd name="connsiteX11" fmla="*/ 474421 w 474902"/>
                  <a:gd name="connsiteY11" fmla="*/ 222632 h 474910"/>
                  <a:gd name="connsiteX12" fmla="*/ 4052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405251" y="69679"/>
                    </a:moveTo>
                    <a:cubicBezTo>
                      <a:pt x="312687" y="-23085"/>
                      <a:pt x="162449" y="-23247"/>
                      <a:pt x="69694" y="69317"/>
                    </a:cubicBezTo>
                    <a:cubicBezTo>
                      <a:pt x="28813" y="110113"/>
                      <a:pt x="4220" y="164405"/>
                      <a:pt x="505" y="222031"/>
                    </a:cubicBezTo>
                    <a:lnTo>
                      <a:pt x="114" y="222031"/>
                    </a:lnTo>
                    <a:lnTo>
                      <a:pt x="114" y="230242"/>
                    </a:lnTo>
                    <a:cubicBezTo>
                      <a:pt x="-38" y="235176"/>
                      <a:pt x="-38" y="240100"/>
                      <a:pt x="114" y="245025"/>
                    </a:cubicBezTo>
                    <a:lnTo>
                      <a:pt x="114" y="474511"/>
                    </a:lnTo>
                    <a:lnTo>
                      <a:pt x="223523" y="474511"/>
                    </a:lnTo>
                    <a:cubicBezTo>
                      <a:pt x="232696" y="475044"/>
                      <a:pt x="241887" y="475044"/>
                      <a:pt x="251060" y="474511"/>
                    </a:cubicBezTo>
                    <a:lnTo>
                      <a:pt x="252594" y="474511"/>
                    </a:lnTo>
                    <a:lnTo>
                      <a:pt x="252594" y="474396"/>
                    </a:lnTo>
                    <a:cubicBezTo>
                      <a:pt x="383372" y="466129"/>
                      <a:pt x="482689" y="353410"/>
                      <a:pt x="474421" y="222632"/>
                    </a:cubicBezTo>
                    <a:cubicBezTo>
                      <a:pt x="470773" y="164919"/>
                      <a:pt x="446180" y="110532"/>
                      <a:pt x="405251" y="69679"/>
                    </a:cubicBezTo>
                    <a:close/>
                  </a:path>
                </a:pathLst>
              </a:custGeom>
              <a:solidFill>
                <a:srgbClr val="818282"/>
              </a:solidFill>
              <a:ln w="9525" cap="flat">
                <a:noFill/>
                <a:prstDash val="solid"/>
                <a:miter/>
              </a:ln>
            </p:spPr>
            <p:txBody>
              <a:bodyPr rtlCol="0" anchor="ctr"/>
              <a:lstStyle/>
              <a:p>
                <a:endParaRPr lang="en-IN" sz="2400"/>
              </a:p>
            </p:txBody>
          </p:sp>
          <p:sp>
            <p:nvSpPr>
              <p:cNvPr id="14" name="Freeform: Shape 13">
                <a:extLst>
                  <a:ext uri="{FF2B5EF4-FFF2-40B4-BE49-F238E27FC236}">
                    <a16:creationId xmlns:a16="http://schemas.microsoft.com/office/drawing/2014/main" id="{455C88C7-8FC7-335C-FA0D-150117C95769}"/>
                  </a:ext>
                </a:extLst>
              </p:cNvPr>
              <p:cNvSpPr/>
              <p:nvPr/>
            </p:nvSpPr>
            <p:spPr>
              <a:xfrm>
                <a:off x="7844543" y="275478"/>
                <a:ext cx="63213" cy="63214"/>
              </a:xfrm>
              <a:custGeom>
                <a:avLst/>
                <a:gdLst>
                  <a:gd name="connsiteX0" fmla="*/ 69651 w 474902"/>
                  <a:gd name="connsiteY0" fmla="*/ 69679 h 474910"/>
                  <a:gd name="connsiteX1" fmla="*/ 405208 w 474902"/>
                  <a:gd name="connsiteY1" fmla="*/ 69317 h 474910"/>
                  <a:gd name="connsiteX2" fmla="*/ 474397 w 474902"/>
                  <a:gd name="connsiteY2" fmla="*/ 222031 h 474910"/>
                  <a:gd name="connsiteX3" fmla="*/ 474788 w 474902"/>
                  <a:gd name="connsiteY3" fmla="*/ 222031 h 474910"/>
                  <a:gd name="connsiteX4" fmla="*/ 474788 w 474902"/>
                  <a:gd name="connsiteY4" fmla="*/ 230242 h 474910"/>
                  <a:gd name="connsiteX5" fmla="*/ 474788 w 474902"/>
                  <a:gd name="connsiteY5" fmla="*/ 245025 h 474910"/>
                  <a:gd name="connsiteX6" fmla="*/ 474788 w 474902"/>
                  <a:gd name="connsiteY6" fmla="*/ 474511 h 474910"/>
                  <a:gd name="connsiteX7" fmla="*/ 251379 w 474902"/>
                  <a:gd name="connsiteY7" fmla="*/ 474511 h 474910"/>
                  <a:gd name="connsiteX8" fmla="*/ 223833 w 474902"/>
                  <a:gd name="connsiteY8" fmla="*/ 474511 h 474910"/>
                  <a:gd name="connsiteX9" fmla="*/ 222309 w 474902"/>
                  <a:gd name="connsiteY9" fmla="*/ 474511 h 474910"/>
                  <a:gd name="connsiteX10" fmla="*/ 222309 w 474902"/>
                  <a:gd name="connsiteY10" fmla="*/ 474396 h 474910"/>
                  <a:gd name="connsiteX11" fmla="*/ 481 w 474902"/>
                  <a:gd name="connsiteY11" fmla="*/ 222632 h 474910"/>
                  <a:gd name="connsiteX12" fmla="*/ 696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69651" y="69679"/>
                    </a:moveTo>
                    <a:cubicBezTo>
                      <a:pt x="162215" y="-23085"/>
                      <a:pt x="312453" y="-23247"/>
                      <a:pt x="405208" y="69317"/>
                    </a:cubicBezTo>
                    <a:cubicBezTo>
                      <a:pt x="446089" y="110113"/>
                      <a:pt x="470683" y="164405"/>
                      <a:pt x="474397" y="222031"/>
                    </a:cubicBezTo>
                    <a:lnTo>
                      <a:pt x="474788" y="222031"/>
                    </a:lnTo>
                    <a:lnTo>
                      <a:pt x="474788" y="230242"/>
                    </a:lnTo>
                    <a:cubicBezTo>
                      <a:pt x="474940" y="235176"/>
                      <a:pt x="474940" y="240100"/>
                      <a:pt x="474788" y="245025"/>
                    </a:cubicBezTo>
                    <a:lnTo>
                      <a:pt x="474788" y="474511"/>
                    </a:lnTo>
                    <a:lnTo>
                      <a:pt x="251379" y="474511"/>
                    </a:lnTo>
                    <a:cubicBezTo>
                      <a:pt x="242206" y="475044"/>
                      <a:pt x="233005" y="475044"/>
                      <a:pt x="223833" y="474511"/>
                    </a:cubicBezTo>
                    <a:lnTo>
                      <a:pt x="222309" y="474511"/>
                    </a:lnTo>
                    <a:lnTo>
                      <a:pt x="222309" y="474396"/>
                    </a:lnTo>
                    <a:cubicBezTo>
                      <a:pt x="91530" y="466129"/>
                      <a:pt x="-7787" y="353410"/>
                      <a:pt x="481" y="222632"/>
                    </a:cubicBezTo>
                    <a:cubicBezTo>
                      <a:pt x="4129" y="164919"/>
                      <a:pt x="28723" y="110532"/>
                      <a:pt x="69651" y="69679"/>
                    </a:cubicBezTo>
                    <a:close/>
                  </a:path>
                </a:pathLst>
              </a:custGeom>
              <a:solidFill>
                <a:srgbClr val="EE6626"/>
              </a:solidFill>
              <a:ln w="9525" cap="flat">
                <a:noFill/>
                <a:prstDash val="solid"/>
                <a:miter/>
              </a:ln>
            </p:spPr>
            <p:txBody>
              <a:bodyPr rtlCol="0" anchor="ctr"/>
              <a:lstStyle/>
              <a:p>
                <a:endParaRPr lang="en-IN" sz="2400"/>
              </a:p>
            </p:txBody>
          </p:sp>
          <p:sp>
            <p:nvSpPr>
              <p:cNvPr id="15" name="Freeform: Shape 14">
                <a:extLst>
                  <a:ext uri="{FF2B5EF4-FFF2-40B4-BE49-F238E27FC236}">
                    <a16:creationId xmlns:a16="http://schemas.microsoft.com/office/drawing/2014/main" id="{484B7271-1ACF-BBD0-12E0-881F1B488945}"/>
                  </a:ext>
                </a:extLst>
              </p:cNvPr>
              <p:cNvSpPr/>
              <p:nvPr/>
            </p:nvSpPr>
            <p:spPr>
              <a:xfrm>
                <a:off x="7678330" y="107655"/>
                <a:ext cx="636222" cy="341239"/>
              </a:xfrm>
              <a:custGeom>
                <a:avLst/>
                <a:gdLst>
                  <a:gd name="connsiteX0" fmla="*/ 4779798 w 4779797"/>
                  <a:gd name="connsiteY0" fmla="*/ 995801 h 2563653"/>
                  <a:gd name="connsiteX1" fmla="*/ 4779798 w 4779797"/>
                  <a:gd name="connsiteY1" fmla="*/ 1589037 h 2563653"/>
                  <a:gd name="connsiteX2" fmla="*/ 4537539 w 4779797"/>
                  <a:gd name="connsiteY2" fmla="*/ 1605229 h 2563653"/>
                  <a:gd name="connsiteX3" fmla="*/ 4426268 w 4779797"/>
                  <a:gd name="connsiteY3" fmla="*/ 1842849 h 2563653"/>
                  <a:gd name="connsiteX4" fmla="*/ 4567886 w 4779797"/>
                  <a:gd name="connsiteY4" fmla="*/ 2012804 h 2563653"/>
                  <a:gd name="connsiteX5" fmla="*/ 4313682 w 4779797"/>
                  <a:gd name="connsiteY5" fmla="*/ 2309403 h 2563653"/>
                  <a:gd name="connsiteX6" fmla="*/ 4101275 w 4779797"/>
                  <a:gd name="connsiteY6" fmla="*/ 2167785 h 2563653"/>
                  <a:gd name="connsiteX7" fmla="*/ 3795903 w 4779797"/>
                  <a:gd name="connsiteY7" fmla="*/ 2299088 h 2563653"/>
                  <a:gd name="connsiteX8" fmla="*/ 3762832 w 4779797"/>
                  <a:gd name="connsiteY8" fmla="*/ 2563654 h 2563653"/>
                  <a:gd name="connsiteX9" fmla="*/ 3275533 w 4779797"/>
                  <a:gd name="connsiteY9" fmla="*/ 2563654 h 2563653"/>
                  <a:gd name="connsiteX10" fmla="*/ 3240948 w 4779797"/>
                  <a:gd name="connsiteY10" fmla="*/ 2286972 h 2563653"/>
                  <a:gd name="connsiteX11" fmla="*/ 2949693 w 4779797"/>
                  <a:gd name="connsiteY11" fmla="*/ 2148126 h 2563653"/>
                  <a:gd name="connsiteX12" fmla="*/ 2745858 w 4779797"/>
                  <a:gd name="connsiteY12" fmla="*/ 2267026 h 2563653"/>
                  <a:gd name="connsiteX13" fmla="*/ 2470404 w 4779797"/>
                  <a:gd name="connsiteY13" fmla="*/ 1991592 h 2563653"/>
                  <a:gd name="connsiteX14" fmla="*/ 2889228 w 4779797"/>
                  <a:gd name="connsiteY14" fmla="*/ 1572768 h 2563653"/>
                  <a:gd name="connsiteX15" fmla="*/ 3808390 w 4779797"/>
                  <a:gd name="connsiteY15" fmla="*/ 1924860 h 2563653"/>
                  <a:gd name="connsiteX16" fmla="*/ 4160482 w 4779797"/>
                  <a:gd name="connsiteY16" fmla="*/ 1005697 h 2563653"/>
                  <a:gd name="connsiteX17" fmla="*/ 3241320 w 4779797"/>
                  <a:gd name="connsiteY17" fmla="*/ 653606 h 2563653"/>
                  <a:gd name="connsiteX18" fmla="*/ 3098149 w 4779797"/>
                  <a:gd name="connsiteY18" fmla="*/ 739378 h 2563653"/>
                  <a:gd name="connsiteX19" fmla="*/ 2132028 w 4779797"/>
                  <a:gd name="connsiteY19" fmla="*/ 1846574 h 2563653"/>
                  <a:gd name="connsiteX20" fmla="*/ 2288191 w 4779797"/>
                  <a:gd name="connsiteY20" fmla="*/ 2033969 h 2563653"/>
                  <a:gd name="connsiteX21" fmla="*/ 2055133 w 4779797"/>
                  <a:gd name="connsiteY21" fmla="*/ 2309403 h 2563653"/>
                  <a:gd name="connsiteX22" fmla="*/ 1803511 w 4779797"/>
                  <a:gd name="connsiteY22" fmla="*/ 2165576 h 2563653"/>
                  <a:gd name="connsiteX23" fmla="*/ 1515923 w 4779797"/>
                  <a:gd name="connsiteY23" fmla="*/ 2293449 h 2563653"/>
                  <a:gd name="connsiteX24" fmla="*/ 1461888 w 4779797"/>
                  <a:gd name="connsiteY24" fmla="*/ 2563616 h 2563653"/>
                  <a:gd name="connsiteX25" fmla="*/ 995772 w 4779797"/>
                  <a:gd name="connsiteY25" fmla="*/ 2563616 h 2563653"/>
                  <a:gd name="connsiteX26" fmla="*/ 977998 w 4779797"/>
                  <a:gd name="connsiteY26" fmla="*/ 2296916 h 2563653"/>
                  <a:gd name="connsiteX27" fmla="*/ 657892 w 4779797"/>
                  <a:gd name="connsiteY27" fmla="*/ 2154336 h 2563653"/>
                  <a:gd name="connsiteX28" fmla="*/ 423720 w 4779797"/>
                  <a:gd name="connsiteY28" fmla="*/ 2288219 h 2563653"/>
                  <a:gd name="connsiteX29" fmla="*/ 190662 w 4779797"/>
                  <a:gd name="connsiteY29" fmla="*/ 2012785 h 2563653"/>
                  <a:gd name="connsiteX30" fmla="*/ 343281 w 4779797"/>
                  <a:gd name="connsiteY30" fmla="*/ 1826247 h 2563653"/>
                  <a:gd name="connsiteX31" fmla="*/ 235268 w 4779797"/>
                  <a:gd name="connsiteY31" fmla="*/ 1584655 h 2563653"/>
                  <a:gd name="connsiteX32" fmla="*/ 0 w 4779797"/>
                  <a:gd name="connsiteY32" fmla="*/ 1567853 h 2563653"/>
                  <a:gd name="connsiteX33" fmla="*/ 0 w 4779797"/>
                  <a:gd name="connsiteY33" fmla="*/ 974617 h 2563653"/>
                  <a:gd name="connsiteX34" fmla="*/ 242259 w 4779797"/>
                  <a:gd name="connsiteY34" fmla="*/ 958425 h 2563653"/>
                  <a:gd name="connsiteX35" fmla="*/ 353473 w 4779797"/>
                  <a:gd name="connsiteY35" fmla="*/ 720804 h 2563653"/>
                  <a:gd name="connsiteX36" fmla="*/ 211846 w 4779797"/>
                  <a:gd name="connsiteY36" fmla="*/ 550869 h 2563653"/>
                  <a:gd name="connsiteX37" fmla="*/ 466096 w 4779797"/>
                  <a:gd name="connsiteY37" fmla="*/ 254251 h 2563653"/>
                  <a:gd name="connsiteX38" fmla="*/ 678504 w 4779797"/>
                  <a:gd name="connsiteY38" fmla="*/ 395869 h 2563653"/>
                  <a:gd name="connsiteX39" fmla="*/ 983932 w 4779797"/>
                  <a:gd name="connsiteY39" fmla="*/ 264557 h 2563653"/>
                  <a:gd name="connsiteX40" fmla="*/ 1017003 w 4779797"/>
                  <a:gd name="connsiteY40" fmla="*/ 0 h 2563653"/>
                  <a:gd name="connsiteX41" fmla="*/ 1504302 w 4779797"/>
                  <a:gd name="connsiteY41" fmla="*/ 0 h 2563653"/>
                  <a:gd name="connsiteX42" fmla="*/ 1538888 w 4779797"/>
                  <a:gd name="connsiteY42" fmla="*/ 276673 h 2563653"/>
                  <a:gd name="connsiteX43" fmla="*/ 1830105 w 4779797"/>
                  <a:gd name="connsiteY43" fmla="*/ 415528 h 2563653"/>
                  <a:gd name="connsiteX44" fmla="*/ 2033940 w 4779797"/>
                  <a:gd name="connsiteY44" fmla="*/ 296618 h 2563653"/>
                  <a:gd name="connsiteX45" fmla="*/ 2309374 w 4779797"/>
                  <a:gd name="connsiteY45" fmla="*/ 572053 h 2563653"/>
                  <a:gd name="connsiteX46" fmla="*/ 1890551 w 4779797"/>
                  <a:gd name="connsiteY46" fmla="*/ 990876 h 2563653"/>
                  <a:gd name="connsiteX47" fmla="*/ 969693 w 4779797"/>
                  <a:gd name="connsiteY47" fmla="*/ 630698 h 2563653"/>
                  <a:gd name="connsiteX48" fmla="*/ 609514 w 4779797"/>
                  <a:gd name="connsiteY48" fmla="*/ 1551556 h 2563653"/>
                  <a:gd name="connsiteX49" fmla="*/ 1250023 w 4779797"/>
                  <a:gd name="connsiteY49" fmla="*/ 1970399 h 2563653"/>
                  <a:gd name="connsiteX50" fmla="*/ 1913573 w 4779797"/>
                  <a:gd name="connsiteY50" fmla="*/ 1558042 h 2563653"/>
                  <a:gd name="connsiteX51" fmla="*/ 2652894 w 4779797"/>
                  <a:gd name="connsiteY51" fmla="*/ 723243 h 2563653"/>
                  <a:gd name="connsiteX52" fmla="*/ 2491588 w 4779797"/>
                  <a:gd name="connsiteY52" fmla="*/ 529676 h 2563653"/>
                  <a:gd name="connsiteX53" fmla="*/ 2724646 w 4779797"/>
                  <a:gd name="connsiteY53" fmla="*/ 254241 h 2563653"/>
                  <a:gd name="connsiteX54" fmla="*/ 2976267 w 4779797"/>
                  <a:gd name="connsiteY54" fmla="*/ 398069 h 2563653"/>
                  <a:gd name="connsiteX55" fmla="*/ 3263856 w 4779797"/>
                  <a:gd name="connsiteY55" fmla="*/ 270205 h 2563653"/>
                  <a:gd name="connsiteX56" fmla="*/ 3317881 w 4779797"/>
                  <a:gd name="connsiteY56" fmla="*/ 38 h 2563653"/>
                  <a:gd name="connsiteX57" fmla="*/ 3784006 w 4779797"/>
                  <a:gd name="connsiteY57" fmla="*/ 38 h 2563653"/>
                  <a:gd name="connsiteX58" fmla="*/ 3801780 w 4779797"/>
                  <a:gd name="connsiteY58" fmla="*/ 266738 h 2563653"/>
                  <a:gd name="connsiteX59" fmla="*/ 4121887 w 4779797"/>
                  <a:gd name="connsiteY59" fmla="*/ 409318 h 2563653"/>
                  <a:gd name="connsiteX60" fmla="*/ 4356059 w 4779797"/>
                  <a:gd name="connsiteY60" fmla="*/ 275501 h 2563653"/>
                  <a:gd name="connsiteX61" fmla="*/ 4589145 w 4779797"/>
                  <a:gd name="connsiteY61" fmla="*/ 550869 h 2563653"/>
                  <a:gd name="connsiteX62" fmla="*/ 4436526 w 4779797"/>
                  <a:gd name="connsiteY62" fmla="*/ 737407 h 2563653"/>
                  <a:gd name="connsiteX63" fmla="*/ 4544559 w 4779797"/>
                  <a:gd name="connsiteY63" fmla="*/ 978999 h 256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79797" h="2563653">
                    <a:moveTo>
                      <a:pt x="4779798" y="995801"/>
                    </a:moveTo>
                    <a:lnTo>
                      <a:pt x="4779798" y="1589037"/>
                    </a:lnTo>
                    <a:lnTo>
                      <a:pt x="4537539" y="1605229"/>
                    </a:lnTo>
                    <a:cubicBezTo>
                      <a:pt x="4510574" y="1688792"/>
                      <a:pt x="4473188" y="1768631"/>
                      <a:pt x="4426268" y="1842849"/>
                    </a:cubicBezTo>
                    <a:lnTo>
                      <a:pt x="4567886" y="2012804"/>
                    </a:lnTo>
                    <a:lnTo>
                      <a:pt x="4313682" y="2309403"/>
                    </a:lnTo>
                    <a:lnTo>
                      <a:pt x="4101275" y="2167785"/>
                    </a:lnTo>
                    <a:cubicBezTo>
                      <a:pt x="4007158" y="2227593"/>
                      <a:pt x="3904060" y="2271922"/>
                      <a:pt x="3795903" y="2299088"/>
                    </a:cubicBezTo>
                    <a:lnTo>
                      <a:pt x="3762832" y="2563654"/>
                    </a:lnTo>
                    <a:lnTo>
                      <a:pt x="3275533" y="2563654"/>
                    </a:lnTo>
                    <a:lnTo>
                      <a:pt x="3240948" y="2286972"/>
                    </a:lnTo>
                    <a:cubicBezTo>
                      <a:pt x="3137259" y="2256054"/>
                      <a:pt x="3038999" y="2209210"/>
                      <a:pt x="2949693" y="2148126"/>
                    </a:cubicBezTo>
                    <a:lnTo>
                      <a:pt x="2745858" y="2267026"/>
                    </a:lnTo>
                    <a:lnTo>
                      <a:pt x="2470404" y="1991592"/>
                    </a:lnTo>
                    <a:lnTo>
                      <a:pt x="2889228" y="1572768"/>
                    </a:lnTo>
                    <a:cubicBezTo>
                      <a:pt x="3045819" y="1923812"/>
                      <a:pt x="3457346" y="2081451"/>
                      <a:pt x="3808390" y="1924860"/>
                    </a:cubicBezTo>
                    <a:cubicBezTo>
                      <a:pt x="4159444" y="1768269"/>
                      <a:pt x="4317083" y="1356741"/>
                      <a:pt x="4160482" y="1005697"/>
                    </a:cubicBezTo>
                    <a:cubicBezTo>
                      <a:pt x="4003891" y="654644"/>
                      <a:pt x="3592373" y="497005"/>
                      <a:pt x="3241320" y="653606"/>
                    </a:cubicBezTo>
                    <a:cubicBezTo>
                      <a:pt x="3190332" y="676351"/>
                      <a:pt x="3142260" y="705145"/>
                      <a:pt x="3098149" y="739378"/>
                    </a:cubicBezTo>
                    <a:lnTo>
                      <a:pt x="2132028" y="1846574"/>
                    </a:lnTo>
                    <a:lnTo>
                      <a:pt x="2288191" y="2033969"/>
                    </a:lnTo>
                    <a:lnTo>
                      <a:pt x="2055133" y="2309403"/>
                    </a:lnTo>
                    <a:lnTo>
                      <a:pt x="1803511" y="2165576"/>
                    </a:lnTo>
                    <a:cubicBezTo>
                      <a:pt x="1714662" y="2222487"/>
                      <a:pt x="1617697" y="2265607"/>
                      <a:pt x="1515923" y="2293449"/>
                    </a:cubicBezTo>
                    <a:lnTo>
                      <a:pt x="1461888" y="2563616"/>
                    </a:lnTo>
                    <a:lnTo>
                      <a:pt x="995772" y="2563616"/>
                    </a:lnTo>
                    <a:lnTo>
                      <a:pt x="977998" y="2296916"/>
                    </a:lnTo>
                    <a:cubicBezTo>
                      <a:pt x="864032" y="2267750"/>
                      <a:pt x="755799" y="2219554"/>
                      <a:pt x="657892" y="2154336"/>
                    </a:cubicBezTo>
                    <a:lnTo>
                      <a:pt x="423720" y="2288219"/>
                    </a:lnTo>
                    <a:lnTo>
                      <a:pt x="190662" y="2012785"/>
                    </a:lnTo>
                    <a:lnTo>
                      <a:pt x="343281" y="1826247"/>
                    </a:lnTo>
                    <a:cubicBezTo>
                      <a:pt x="297169" y="1750628"/>
                      <a:pt x="260873" y="1669447"/>
                      <a:pt x="235268" y="1584655"/>
                    </a:cubicBezTo>
                    <a:lnTo>
                      <a:pt x="0" y="1567853"/>
                    </a:lnTo>
                    <a:lnTo>
                      <a:pt x="0" y="974617"/>
                    </a:lnTo>
                    <a:lnTo>
                      <a:pt x="242259" y="958425"/>
                    </a:lnTo>
                    <a:cubicBezTo>
                      <a:pt x="269210" y="874862"/>
                      <a:pt x="306575" y="795033"/>
                      <a:pt x="353473" y="720804"/>
                    </a:cubicBezTo>
                    <a:lnTo>
                      <a:pt x="211846" y="550869"/>
                    </a:lnTo>
                    <a:lnTo>
                      <a:pt x="466096" y="254251"/>
                    </a:lnTo>
                    <a:lnTo>
                      <a:pt x="678504" y="395869"/>
                    </a:lnTo>
                    <a:cubicBezTo>
                      <a:pt x="772639" y="336050"/>
                      <a:pt x="875757" y="291716"/>
                      <a:pt x="983932" y="264557"/>
                    </a:cubicBezTo>
                    <a:lnTo>
                      <a:pt x="1017003" y="0"/>
                    </a:lnTo>
                    <a:lnTo>
                      <a:pt x="1504302" y="0"/>
                    </a:lnTo>
                    <a:lnTo>
                      <a:pt x="1538888" y="276673"/>
                    </a:lnTo>
                    <a:cubicBezTo>
                      <a:pt x="1642567" y="307599"/>
                      <a:pt x="1740808" y="354441"/>
                      <a:pt x="1830105" y="415528"/>
                    </a:cubicBezTo>
                    <a:lnTo>
                      <a:pt x="2033940" y="296618"/>
                    </a:lnTo>
                    <a:lnTo>
                      <a:pt x="2309374" y="572053"/>
                    </a:lnTo>
                    <a:lnTo>
                      <a:pt x="1890551" y="990876"/>
                    </a:lnTo>
                    <a:cubicBezTo>
                      <a:pt x="1735722" y="637127"/>
                      <a:pt x="1323442" y="475869"/>
                      <a:pt x="969693" y="630698"/>
                    </a:cubicBezTo>
                    <a:cubicBezTo>
                      <a:pt x="615944" y="785527"/>
                      <a:pt x="454683" y="1197807"/>
                      <a:pt x="609514" y="1551556"/>
                    </a:cubicBezTo>
                    <a:cubicBezTo>
                      <a:pt x="720871" y="1805997"/>
                      <a:pt x="972283" y="1970399"/>
                      <a:pt x="1250023" y="1970399"/>
                    </a:cubicBezTo>
                    <a:cubicBezTo>
                      <a:pt x="1514875" y="1970399"/>
                      <a:pt x="1754657" y="1830495"/>
                      <a:pt x="1913573" y="1558042"/>
                    </a:cubicBezTo>
                    <a:lnTo>
                      <a:pt x="2652894" y="723243"/>
                    </a:lnTo>
                    <a:lnTo>
                      <a:pt x="2491588" y="529676"/>
                    </a:lnTo>
                    <a:lnTo>
                      <a:pt x="2724646" y="254241"/>
                    </a:lnTo>
                    <a:lnTo>
                      <a:pt x="2976267" y="398069"/>
                    </a:lnTo>
                    <a:cubicBezTo>
                      <a:pt x="3065117" y="341156"/>
                      <a:pt x="3162081" y="298045"/>
                      <a:pt x="3263856" y="270205"/>
                    </a:cubicBezTo>
                    <a:lnTo>
                      <a:pt x="3317881" y="38"/>
                    </a:lnTo>
                    <a:lnTo>
                      <a:pt x="3784006" y="38"/>
                    </a:lnTo>
                    <a:lnTo>
                      <a:pt x="3801780" y="266738"/>
                    </a:lnTo>
                    <a:cubicBezTo>
                      <a:pt x="3915747" y="295896"/>
                      <a:pt x="4023979" y="344101"/>
                      <a:pt x="4121887" y="409318"/>
                    </a:cubicBezTo>
                    <a:lnTo>
                      <a:pt x="4356059" y="275501"/>
                    </a:lnTo>
                    <a:lnTo>
                      <a:pt x="4589145" y="550869"/>
                    </a:lnTo>
                    <a:lnTo>
                      <a:pt x="4436526" y="737407"/>
                    </a:lnTo>
                    <a:cubicBezTo>
                      <a:pt x="4482646" y="813025"/>
                      <a:pt x="4518946" y="894207"/>
                      <a:pt x="4544559" y="978999"/>
                    </a:cubicBezTo>
                    <a:close/>
                  </a:path>
                </a:pathLst>
              </a:custGeom>
              <a:solidFill>
                <a:srgbClr val="FFFFFF"/>
              </a:solidFill>
              <a:ln w="9525" cap="flat">
                <a:noFill/>
                <a:prstDash val="solid"/>
                <a:miter/>
              </a:ln>
            </p:spPr>
            <p:txBody>
              <a:bodyPr rtlCol="0" anchor="ctr"/>
              <a:lstStyle/>
              <a:p>
                <a:endParaRPr lang="en-IN" sz="2400"/>
              </a:p>
            </p:txBody>
          </p:sp>
          <p:sp>
            <p:nvSpPr>
              <p:cNvPr id="21" name="Freeform: Shape 20">
                <a:extLst>
                  <a:ext uri="{FF2B5EF4-FFF2-40B4-BE49-F238E27FC236}">
                    <a16:creationId xmlns:a16="http://schemas.microsoft.com/office/drawing/2014/main" id="{663BC78F-0C78-D698-A784-C8AC3B819EA6}"/>
                  </a:ext>
                </a:extLst>
              </p:cNvPr>
              <p:cNvSpPr/>
              <p:nvPr/>
            </p:nvSpPr>
            <p:spPr>
              <a:xfrm>
                <a:off x="8092875" y="210836"/>
                <a:ext cx="118478" cy="144993"/>
              </a:xfrm>
              <a:custGeom>
                <a:avLst/>
                <a:gdLst>
                  <a:gd name="connsiteX0" fmla="*/ 635723 w 890099"/>
                  <a:gd name="connsiteY0" fmla="*/ 812844 h 1089298"/>
                  <a:gd name="connsiteX1" fmla="*/ 635723 w 890099"/>
                  <a:gd name="connsiteY1" fmla="*/ 1089298 h 1089298"/>
                  <a:gd name="connsiteX2" fmla="*/ 296728 w 890099"/>
                  <a:gd name="connsiteY2" fmla="*/ 1089298 h 1089298"/>
                  <a:gd name="connsiteX3" fmla="*/ 296728 w 890099"/>
                  <a:gd name="connsiteY3" fmla="*/ 830380 h 1089298"/>
                  <a:gd name="connsiteX4" fmla="*/ 25465 w 890099"/>
                  <a:gd name="connsiteY4" fmla="*/ 263176 h 1089298"/>
                  <a:gd name="connsiteX5" fmla="*/ 275563 w 890099"/>
                  <a:gd name="connsiteY5" fmla="*/ 0 h 1089298"/>
                  <a:gd name="connsiteX6" fmla="*/ 275563 w 890099"/>
                  <a:gd name="connsiteY6" fmla="*/ 432502 h 1089298"/>
                  <a:gd name="connsiteX7" fmla="*/ 466254 w 890099"/>
                  <a:gd name="connsiteY7" fmla="*/ 538439 h 1089298"/>
                  <a:gd name="connsiteX8" fmla="*/ 635799 w 890099"/>
                  <a:gd name="connsiteY8" fmla="*/ 432502 h 1089298"/>
                  <a:gd name="connsiteX9" fmla="*/ 635799 w 890099"/>
                  <a:gd name="connsiteY9" fmla="*/ 9773 h 1089298"/>
                  <a:gd name="connsiteX10" fmla="*/ 847301 w 890099"/>
                  <a:gd name="connsiteY10" fmla="*/ 601304 h 1089298"/>
                  <a:gd name="connsiteX11" fmla="*/ 635723 w 890099"/>
                  <a:gd name="connsiteY11" fmla="*/ 812844 h 10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099" h="1089298">
                    <a:moveTo>
                      <a:pt x="635723" y="812844"/>
                    </a:moveTo>
                    <a:lnTo>
                      <a:pt x="635723" y="1089298"/>
                    </a:lnTo>
                    <a:lnTo>
                      <a:pt x="296728" y="1089298"/>
                    </a:lnTo>
                    <a:lnTo>
                      <a:pt x="296728" y="830380"/>
                    </a:lnTo>
                    <a:cubicBezTo>
                      <a:pt x="65194" y="748655"/>
                      <a:pt x="-56250" y="494709"/>
                      <a:pt x="25465" y="263176"/>
                    </a:cubicBezTo>
                    <a:cubicBezTo>
                      <a:pt x="67585" y="143856"/>
                      <a:pt x="158549" y="48139"/>
                      <a:pt x="275563" y="0"/>
                    </a:cubicBezTo>
                    <a:lnTo>
                      <a:pt x="275563" y="432502"/>
                    </a:lnTo>
                    <a:lnTo>
                      <a:pt x="466254" y="538439"/>
                    </a:lnTo>
                    <a:lnTo>
                      <a:pt x="635799" y="432502"/>
                    </a:lnTo>
                    <a:lnTo>
                      <a:pt x="635799" y="9773"/>
                    </a:lnTo>
                    <a:cubicBezTo>
                      <a:pt x="857550" y="114710"/>
                      <a:pt x="952248" y="379552"/>
                      <a:pt x="847301" y="601304"/>
                    </a:cubicBezTo>
                    <a:cubicBezTo>
                      <a:pt x="803363" y="694163"/>
                      <a:pt x="728591" y="768915"/>
                      <a:pt x="635723" y="812844"/>
                    </a:cubicBezTo>
                    <a:close/>
                  </a:path>
                </a:pathLst>
              </a:custGeom>
              <a:solidFill>
                <a:srgbClr val="1376BC"/>
              </a:solidFill>
              <a:ln w="9525" cap="flat">
                <a:noFill/>
                <a:prstDash val="solid"/>
                <a:miter/>
              </a:ln>
            </p:spPr>
            <p:txBody>
              <a:bodyPr rtlCol="0" anchor="ctr"/>
              <a:lstStyle/>
              <a:p>
                <a:endParaRPr lang="en-IN" sz="2400"/>
              </a:p>
            </p:txBody>
          </p:sp>
        </p:grpSp>
        <p:grpSp>
          <p:nvGrpSpPr>
            <p:cNvPr id="8" name="Group 7">
              <a:extLst>
                <a:ext uri="{FF2B5EF4-FFF2-40B4-BE49-F238E27FC236}">
                  <a16:creationId xmlns:a16="http://schemas.microsoft.com/office/drawing/2014/main" id="{8B8AC81B-3324-A724-70DF-C362D8F7797F}"/>
                </a:ext>
              </a:extLst>
            </p:cNvPr>
            <p:cNvGrpSpPr/>
            <p:nvPr userDrawn="1"/>
          </p:nvGrpSpPr>
          <p:grpSpPr>
            <a:xfrm>
              <a:off x="8322300" y="117848"/>
              <a:ext cx="878497" cy="346249"/>
              <a:chOff x="8322300" y="117848"/>
              <a:chExt cx="878497" cy="346249"/>
            </a:xfrm>
          </p:grpSpPr>
          <p:sp>
            <p:nvSpPr>
              <p:cNvPr id="9" name="TextBox 8">
                <a:extLst>
                  <a:ext uri="{FF2B5EF4-FFF2-40B4-BE49-F238E27FC236}">
                    <a16:creationId xmlns:a16="http://schemas.microsoft.com/office/drawing/2014/main" id="{C1E4EF6C-7AC3-05E4-02B7-FCE8F4F6CA2E}"/>
                  </a:ext>
                </a:extLst>
              </p:cNvPr>
              <p:cNvSpPr txBox="1"/>
              <p:nvPr userDrawn="1"/>
            </p:nvSpPr>
            <p:spPr>
              <a:xfrm>
                <a:off x="8322300" y="117848"/>
                <a:ext cx="878497" cy="346249"/>
              </a:xfrm>
              <a:prstGeom prst="rect">
                <a:avLst/>
              </a:prstGeom>
              <a:noFill/>
            </p:spPr>
            <p:txBody>
              <a:bodyPr wrap="square" rtlCol="0">
                <a:spAutoFit/>
              </a:bodyPr>
              <a:lstStyle/>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CHANGE </a:t>
                </a:r>
              </a:p>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EXCELLENCE</a:t>
                </a:r>
              </a:p>
            </p:txBody>
          </p:sp>
          <p:cxnSp>
            <p:nvCxnSpPr>
              <p:cNvPr id="10" name="Straight Connector 9">
                <a:extLst>
                  <a:ext uri="{FF2B5EF4-FFF2-40B4-BE49-F238E27FC236}">
                    <a16:creationId xmlns:a16="http://schemas.microsoft.com/office/drawing/2014/main" id="{5125C76A-B3CA-059C-3253-65496F3BE1A5}"/>
                  </a:ext>
                </a:extLst>
              </p:cNvPr>
              <p:cNvCxnSpPr/>
              <p:nvPr userDrawn="1"/>
            </p:nvCxnSpPr>
            <p:spPr>
              <a:xfrm>
                <a:off x="8362021" y="146172"/>
                <a:ext cx="0" cy="2743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418825044"/>
      </p:ext>
    </p:extLst>
  </p:cSld>
  <p:clrMapOvr>
    <a:masterClrMapping/>
  </p:clrMapOvr>
  <p:extLst>
    <p:ext uri="{DCECCB84-F9BA-43D5-87BE-67443E8EF086}">
      <p15:sldGuideLst xmlns:p15="http://schemas.microsoft.com/office/powerpoint/2012/main">
        <p15:guide id="1" orient="horz" pos="28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de bar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801185"/>
            <a:ext cx="2286000" cy="1329595"/>
          </a:xfrm>
          <a:prstGeom prst="rect">
            <a:avLst/>
          </a:prstGeom>
        </p:spPr>
        <p:txBody>
          <a:bodyPr wrap="square" lIns="0" tIns="0" rIns="0" bIns="0">
            <a:spAutoFit/>
          </a:bodyPr>
          <a:lstStyle>
            <a:lvl1pPr>
              <a:defRPr sz="3200">
                <a:solidFill>
                  <a:srgbClr val="E5F8FF"/>
                </a:solidFill>
                <a:latin typeface="+mj-lt"/>
              </a:defRPr>
            </a:lvl1pPr>
          </a:lstStyle>
          <a:p>
            <a:r>
              <a:rPr lang="en-US"/>
              <a:t>Click to edit Master title style</a:t>
            </a:r>
          </a:p>
        </p:txBody>
      </p:sp>
      <p:sp>
        <p:nvSpPr>
          <p:cNvPr id="3" name="Content Placeholder 2"/>
          <p:cNvSpPr>
            <a:spLocks noGrp="1"/>
          </p:cNvSpPr>
          <p:nvPr>
            <p:ph idx="1"/>
          </p:nvPr>
        </p:nvSpPr>
        <p:spPr>
          <a:xfrm>
            <a:off x="3467102" y="400051"/>
            <a:ext cx="8343900" cy="5829300"/>
          </a:xfrm>
          <a:prstGeom prst="rect">
            <a:avLst/>
          </a:prstGeom>
        </p:spPr>
        <p:txBody>
          <a:bodyPr lIns="0" tIns="0" rIns="0" bIns="0" anchor="ctr" anchorCtr="0"/>
          <a:lstStyle>
            <a:lvl1pPr marL="228584" indent="-228584">
              <a:lnSpc>
                <a:spcPct val="100000"/>
              </a:lnSpc>
              <a:spcBef>
                <a:spcPts val="12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50" indent="-228584">
              <a:lnSpc>
                <a:spcPct val="100000"/>
              </a:lnSpc>
              <a:spcBef>
                <a:spcPts val="600"/>
              </a:spcBef>
              <a:buClr>
                <a:srgbClr val="808080"/>
              </a:buClr>
              <a:buFont typeface="Arial" panose="020B0604020202020204" pitchFamily="34" charset="0"/>
              <a:buChar char="–"/>
              <a:defRPr sz="1800">
                <a:solidFill>
                  <a:schemeClr val="bg2"/>
                </a:solidFill>
                <a:latin typeface="Arial" panose="020B0604020202020204" pitchFamily="34" charset="0"/>
              </a:defRPr>
            </a:lvl2pPr>
            <a:lvl3pPr marL="1066720" indent="-152388">
              <a:lnSpc>
                <a:spcPct val="100000"/>
              </a:lnSpc>
              <a:spcBef>
                <a:spcPts val="600"/>
              </a:spcBef>
              <a:buClr>
                <a:srgbClr val="808080"/>
              </a:buClr>
              <a:buFont typeface="Arial" panose="020B0604020202020204" pitchFamily="34" charset="0"/>
              <a:buChar char="▪"/>
              <a:defRPr sz="1400">
                <a:solidFill>
                  <a:schemeClr val="bg2"/>
                </a:solidFill>
                <a:latin typeface="Arial" panose="020B0604020202020204" pitchFamily="34" charset="0"/>
              </a:defRPr>
            </a:lvl3pPr>
            <a:lvl4pPr marL="1600080" indent="-228584">
              <a:lnSpc>
                <a:spcPct val="100000"/>
              </a:lnSpc>
              <a:spcBef>
                <a:spcPts val="400"/>
              </a:spcBef>
              <a:buClr>
                <a:schemeClr val="bg1">
                  <a:lumMod val="60000"/>
                  <a:lumOff val="40000"/>
                </a:schemeClr>
              </a:buClr>
              <a:buFont typeface="Arial" panose="020B0604020202020204" pitchFamily="34" charset="0"/>
              <a:buChar char="•"/>
              <a:defRPr sz="1200"/>
            </a:lvl4pPr>
            <a:lvl5pPr marL="2057247" indent="-228584">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381000" y="400051"/>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0" y="2514602"/>
            <a:ext cx="2286000" cy="3714751"/>
          </a:xfrm>
          <a:prstGeom prst="rect">
            <a:avLst/>
          </a:prstGeom>
        </p:spPr>
        <p:txBody>
          <a:bodyPr wrap="square" lIns="0" tIns="0" rIns="0" bIns="0">
            <a:noAutofit/>
          </a:bodyPr>
          <a:lstStyle>
            <a:lvl1pPr marL="0" indent="0" algn="l">
              <a:lnSpc>
                <a:spcPct val="100000"/>
              </a:lnSpc>
              <a:spcBef>
                <a:spcPts val="1200"/>
              </a:spcBef>
              <a:buNone/>
              <a:defRPr sz="1600">
                <a:solidFill>
                  <a:srgbClr val="80C7FB"/>
                </a:solidFill>
                <a:latin typeface="Arial" panose="020B0604020202020204" pitchFamily="34"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t>Click to edit Master subtitle style</a:t>
            </a:r>
          </a:p>
        </p:txBody>
      </p:sp>
    </p:spTree>
    <p:extLst>
      <p:ext uri="{BB962C8B-B14F-4D97-AF65-F5344CB8AC3E}">
        <p14:creationId xmlns:p14="http://schemas.microsoft.com/office/powerpoint/2010/main" val="260481524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 bar blue w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801185"/>
            <a:ext cx="2286000" cy="1329595"/>
          </a:xfrm>
          <a:prstGeom prst="rect">
            <a:avLst/>
          </a:prstGeom>
        </p:spPr>
        <p:txBody>
          <a:bodyPr wrap="square" lIns="0" tIns="0" rIns="0" bIns="0">
            <a:spAutoFit/>
          </a:bodyPr>
          <a:lstStyle>
            <a:lvl1pPr>
              <a:defRPr sz="3200">
                <a:solidFill>
                  <a:srgbClr val="E5F8FF"/>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381000" y="400051"/>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80C7FB"/>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0" y="2514602"/>
            <a:ext cx="2286000" cy="3714751"/>
          </a:xfrm>
          <a:prstGeom prst="rect">
            <a:avLst/>
          </a:prstGeom>
        </p:spPr>
        <p:txBody>
          <a:bodyPr wrap="square" lIns="0" tIns="0" rIns="0" bIns="0">
            <a:noAutofit/>
          </a:bodyPr>
          <a:lstStyle>
            <a:lvl1pPr marL="0" indent="0" algn="l">
              <a:lnSpc>
                <a:spcPct val="100000"/>
              </a:lnSpc>
              <a:spcBef>
                <a:spcPts val="1200"/>
              </a:spcBef>
              <a:buNone/>
              <a:defRPr sz="1600">
                <a:solidFill>
                  <a:srgbClr val="80C7FB"/>
                </a:solidFill>
                <a:latin typeface="Arial" panose="020B0604020202020204" pitchFamily="34"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t>Click to edit Master subtitle style</a:t>
            </a:r>
          </a:p>
        </p:txBody>
      </p:sp>
      <p:sp>
        <p:nvSpPr>
          <p:cNvPr id="7" name="Picture Placeholder 6">
            <a:extLst>
              <a:ext uri="{FF2B5EF4-FFF2-40B4-BE49-F238E27FC236}">
                <a16:creationId xmlns:a16="http://schemas.microsoft.com/office/drawing/2014/main" id="{E8FAF2F2-81F0-496C-EB9C-AD35CB49960B}"/>
              </a:ext>
            </a:extLst>
          </p:cNvPr>
          <p:cNvSpPr>
            <a:spLocks noGrp="1"/>
          </p:cNvSpPr>
          <p:nvPr>
            <p:ph type="pic" sz="quarter" idx="11"/>
          </p:nvPr>
        </p:nvSpPr>
        <p:spPr>
          <a:xfrm>
            <a:off x="3009902" y="0"/>
            <a:ext cx="9182100" cy="68580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428954350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p bar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370DD2-DBFE-499C-8B5D-257216661960}"/>
              </a:ext>
              <a:ext uri="{C183D7F6-B498-43B3-948B-1728B52AA6E4}">
                <adec:decorative xmlns:adec="http://schemas.microsoft.com/office/drawing/2017/decorative" val="1"/>
              </a:ext>
            </a:extLst>
          </p:cNvPr>
          <p:cNvSpPr/>
          <p:nvPr userDrawn="1"/>
        </p:nvSpPr>
        <p:spPr>
          <a:xfrm>
            <a:off x="0" y="0"/>
            <a:ext cx="12192000" cy="34290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2" name="Title 1"/>
          <p:cNvSpPr>
            <a:spLocks noGrp="1"/>
          </p:cNvSpPr>
          <p:nvPr>
            <p:ph type="title"/>
          </p:nvPr>
        </p:nvSpPr>
        <p:spPr>
          <a:xfrm>
            <a:off x="382486" y="800100"/>
            <a:ext cx="3999017" cy="886397"/>
          </a:xfrm>
          <a:prstGeom prst="rect">
            <a:avLst/>
          </a:prstGeom>
        </p:spPr>
        <p:txBody>
          <a:bodyPr wrap="square" lIns="0" tIns="0" rIns="0" bIns="0">
            <a:spAutoFit/>
          </a:bodyPr>
          <a:lstStyle>
            <a:lvl1pPr>
              <a:defRPr sz="3200">
                <a:solidFill>
                  <a:schemeClr val="tx2"/>
                </a:solidFill>
                <a:latin typeface="+mj-lt"/>
              </a:defRPr>
            </a:lvl1pPr>
          </a:lstStyle>
          <a:p>
            <a:r>
              <a:rPr lang="en-US"/>
              <a:t>Click to edit Master title style</a:t>
            </a: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4438651" y="2228851"/>
            <a:ext cx="3314700" cy="3314700"/>
          </a:xfrm>
          <a:prstGeom prst="rect">
            <a:avLst/>
          </a:prstGeom>
          <a:solidFill>
            <a:srgbClr val="E5F8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552451" y="2228851"/>
            <a:ext cx="3314700" cy="3314700"/>
          </a:xfrm>
          <a:prstGeom prst="rect">
            <a:avLst/>
          </a:prstGeom>
          <a:solidFill>
            <a:srgbClr val="E5F8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8324851" y="2228851"/>
            <a:ext cx="3314700" cy="3314700"/>
          </a:xfrm>
          <a:prstGeom prst="rect">
            <a:avLst/>
          </a:prstGeom>
          <a:solidFill>
            <a:srgbClr val="E5F8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5" name="Rectangle 14">
            <a:extLst>
              <a:ext uri="{FF2B5EF4-FFF2-40B4-BE49-F238E27FC236}">
                <a16:creationId xmlns:a16="http://schemas.microsoft.com/office/drawing/2014/main" id="{65E98A6F-4362-4A68-979C-B344868D9B85}"/>
              </a:ext>
              <a:ext uri="{C183D7F6-B498-43B3-948B-1728B52AA6E4}">
                <adec:decorative xmlns:adec="http://schemas.microsoft.com/office/drawing/2017/decorative" val="1"/>
              </a:ext>
            </a:extLst>
          </p:cNvPr>
          <p:cNvSpPr>
            <a:spLocks noChangeAspect="1"/>
          </p:cNvSpPr>
          <p:nvPr userDrawn="1"/>
        </p:nvSpPr>
        <p:spPr>
          <a:xfrm>
            <a:off x="381000" y="400051"/>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tx2"/>
              </a:solidFill>
            </a:endParaRPr>
          </a:p>
        </p:txBody>
      </p:sp>
      <p:grpSp>
        <p:nvGrpSpPr>
          <p:cNvPr id="4" name="Group 3">
            <a:extLst>
              <a:ext uri="{FF2B5EF4-FFF2-40B4-BE49-F238E27FC236}">
                <a16:creationId xmlns:a16="http://schemas.microsoft.com/office/drawing/2014/main" id="{DF8ECFA8-CBDA-A45C-744A-7CD86A5BEFEF}"/>
              </a:ext>
            </a:extLst>
          </p:cNvPr>
          <p:cNvGrpSpPr/>
          <p:nvPr userDrawn="1"/>
        </p:nvGrpSpPr>
        <p:grpSpPr>
          <a:xfrm>
            <a:off x="10162046" y="147035"/>
            <a:ext cx="2029956" cy="475256"/>
            <a:chOff x="7678330" y="107655"/>
            <a:chExt cx="1522467" cy="356442"/>
          </a:xfrm>
        </p:grpSpPr>
        <p:grpSp>
          <p:nvGrpSpPr>
            <p:cNvPr id="5" name="Group 4">
              <a:extLst>
                <a:ext uri="{FF2B5EF4-FFF2-40B4-BE49-F238E27FC236}">
                  <a16:creationId xmlns:a16="http://schemas.microsoft.com/office/drawing/2014/main" id="{89B7C91C-A83D-07F3-C5FB-C9E53F4B8269}"/>
                </a:ext>
              </a:extLst>
            </p:cNvPr>
            <p:cNvGrpSpPr/>
            <p:nvPr userDrawn="1"/>
          </p:nvGrpSpPr>
          <p:grpSpPr>
            <a:xfrm>
              <a:off x="7678330" y="107655"/>
              <a:ext cx="636222" cy="341239"/>
              <a:chOff x="7678330" y="107655"/>
              <a:chExt cx="636222" cy="341239"/>
            </a:xfrm>
          </p:grpSpPr>
          <p:sp>
            <p:nvSpPr>
              <p:cNvPr id="18" name="Freeform: Shape 17">
                <a:extLst>
                  <a:ext uri="{FF2B5EF4-FFF2-40B4-BE49-F238E27FC236}">
                    <a16:creationId xmlns:a16="http://schemas.microsoft.com/office/drawing/2014/main" id="{B90ABCB7-6FD8-23AF-8A8B-B46C527781BA}"/>
                  </a:ext>
                </a:extLst>
              </p:cNvPr>
              <p:cNvSpPr/>
              <p:nvPr/>
            </p:nvSpPr>
            <p:spPr>
              <a:xfrm>
                <a:off x="7781874" y="215555"/>
                <a:ext cx="63217" cy="63212"/>
              </a:xfrm>
              <a:custGeom>
                <a:avLst/>
                <a:gdLst>
                  <a:gd name="connsiteX0" fmla="*/ 405251 w 474938"/>
                  <a:gd name="connsiteY0" fmla="*/ 405225 h 474898"/>
                  <a:gd name="connsiteX1" fmla="*/ 69694 w 474938"/>
                  <a:gd name="connsiteY1" fmla="*/ 405577 h 474898"/>
                  <a:gd name="connsiteX2" fmla="*/ 505 w 474938"/>
                  <a:gd name="connsiteY2" fmla="*/ 252825 h 474898"/>
                  <a:gd name="connsiteX3" fmla="*/ 114 w 474938"/>
                  <a:gd name="connsiteY3" fmla="*/ 252825 h 474898"/>
                  <a:gd name="connsiteX4" fmla="*/ 114 w 474938"/>
                  <a:gd name="connsiteY4" fmla="*/ 244614 h 474898"/>
                  <a:gd name="connsiteX5" fmla="*/ 114 w 474938"/>
                  <a:gd name="connsiteY5" fmla="*/ 229831 h 474898"/>
                  <a:gd name="connsiteX6" fmla="*/ 114 w 474938"/>
                  <a:gd name="connsiteY6" fmla="*/ 393 h 474898"/>
                  <a:gd name="connsiteX7" fmla="*/ 223523 w 474938"/>
                  <a:gd name="connsiteY7" fmla="*/ 393 h 474898"/>
                  <a:gd name="connsiteX8" fmla="*/ 251060 w 474938"/>
                  <a:gd name="connsiteY8" fmla="*/ 393 h 474898"/>
                  <a:gd name="connsiteX9" fmla="*/ 252594 w 474938"/>
                  <a:gd name="connsiteY9" fmla="*/ 393 h 474898"/>
                  <a:gd name="connsiteX10" fmla="*/ 252594 w 474938"/>
                  <a:gd name="connsiteY10" fmla="*/ 469 h 474898"/>
                  <a:gd name="connsiteX11" fmla="*/ 474459 w 474938"/>
                  <a:gd name="connsiteY11" fmla="*/ 252196 h 474898"/>
                  <a:gd name="connsiteX12" fmla="*/ 405251 w 474938"/>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8" h="474898">
                    <a:moveTo>
                      <a:pt x="405251" y="405225"/>
                    </a:moveTo>
                    <a:cubicBezTo>
                      <a:pt x="312687" y="497988"/>
                      <a:pt x="162449" y="498141"/>
                      <a:pt x="69694" y="405577"/>
                    </a:cubicBezTo>
                    <a:cubicBezTo>
                      <a:pt x="28804" y="364781"/>
                      <a:pt x="4210" y="310470"/>
                      <a:pt x="505" y="252825"/>
                    </a:cubicBezTo>
                    <a:lnTo>
                      <a:pt x="114" y="252825"/>
                    </a:lnTo>
                    <a:lnTo>
                      <a:pt x="114" y="244614"/>
                    </a:lnTo>
                    <a:cubicBezTo>
                      <a:pt x="-38" y="239680"/>
                      <a:pt x="-38" y="234765"/>
                      <a:pt x="114" y="229831"/>
                    </a:cubicBezTo>
                    <a:lnTo>
                      <a:pt x="114" y="393"/>
                    </a:lnTo>
                    <a:lnTo>
                      <a:pt x="223523" y="393"/>
                    </a:lnTo>
                    <a:cubicBezTo>
                      <a:pt x="232696" y="-131"/>
                      <a:pt x="241887" y="-131"/>
                      <a:pt x="251060" y="393"/>
                    </a:cubicBezTo>
                    <a:lnTo>
                      <a:pt x="252594" y="393"/>
                    </a:lnTo>
                    <a:lnTo>
                      <a:pt x="252594" y="469"/>
                    </a:lnTo>
                    <a:cubicBezTo>
                      <a:pt x="383372" y="8718"/>
                      <a:pt x="482708" y="121418"/>
                      <a:pt x="474459" y="252196"/>
                    </a:cubicBezTo>
                    <a:cubicBezTo>
                      <a:pt x="470821" y="309936"/>
                      <a:pt x="446208" y="364362"/>
                      <a:pt x="405251" y="405225"/>
                    </a:cubicBezTo>
                    <a:close/>
                  </a:path>
                </a:pathLst>
              </a:custGeom>
              <a:solidFill>
                <a:srgbClr val="1376BC"/>
              </a:solidFill>
              <a:ln w="9525" cap="flat">
                <a:noFill/>
                <a:prstDash val="solid"/>
                <a:miter/>
              </a:ln>
            </p:spPr>
            <p:txBody>
              <a:bodyPr rtlCol="0" anchor="ctr"/>
              <a:lstStyle/>
              <a:p>
                <a:endParaRPr lang="en-IN" sz="2400"/>
              </a:p>
            </p:txBody>
          </p:sp>
          <p:sp>
            <p:nvSpPr>
              <p:cNvPr id="19" name="Freeform: Shape 18">
                <a:extLst>
                  <a:ext uri="{FF2B5EF4-FFF2-40B4-BE49-F238E27FC236}">
                    <a16:creationId xmlns:a16="http://schemas.microsoft.com/office/drawing/2014/main" id="{BB4C6DC1-A996-C4D9-7C1C-2C10AF69F273}"/>
                  </a:ext>
                </a:extLst>
              </p:cNvPr>
              <p:cNvSpPr/>
              <p:nvPr/>
            </p:nvSpPr>
            <p:spPr>
              <a:xfrm>
                <a:off x="7844538" y="215555"/>
                <a:ext cx="63217" cy="63212"/>
              </a:xfrm>
              <a:custGeom>
                <a:avLst/>
                <a:gdLst>
                  <a:gd name="connsiteX0" fmla="*/ 69687 w 474937"/>
                  <a:gd name="connsiteY0" fmla="*/ 405225 h 474898"/>
                  <a:gd name="connsiteX1" fmla="*/ 405244 w 474937"/>
                  <a:gd name="connsiteY1" fmla="*/ 405577 h 474898"/>
                  <a:gd name="connsiteX2" fmla="*/ 474433 w 474937"/>
                  <a:gd name="connsiteY2" fmla="*/ 252825 h 474898"/>
                  <a:gd name="connsiteX3" fmla="*/ 474824 w 474937"/>
                  <a:gd name="connsiteY3" fmla="*/ 252825 h 474898"/>
                  <a:gd name="connsiteX4" fmla="*/ 474824 w 474937"/>
                  <a:gd name="connsiteY4" fmla="*/ 244614 h 474898"/>
                  <a:gd name="connsiteX5" fmla="*/ 474824 w 474937"/>
                  <a:gd name="connsiteY5" fmla="*/ 229831 h 474898"/>
                  <a:gd name="connsiteX6" fmla="*/ 474824 w 474937"/>
                  <a:gd name="connsiteY6" fmla="*/ 393 h 474898"/>
                  <a:gd name="connsiteX7" fmla="*/ 251415 w 474937"/>
                  <a:gd name="connsiteY7" fmla="*/ 393 h 474898"/>
                  <a:gd name="connsiteX8" fmla="*/ 223869 w 474937"/>
                  <a:gd name="connsiteY8" fmla="*/ 393 h 474898"/>
                  <a:gd name="connsiteX9" fmla="*/ 222345 w 474937"/>
                  <a:gd name="connsiteY9" fmla="*/ 393 h 474898"/>
                  <a:gd name="connsiteX10" fmla="*/ 222345 w 474937"/>
                  <a:gd name="connsiteY10" fmla="*/ 469 h 474898"/>
                  <a:gd name="connsiteX11" fmla="*/ 479 w 474937"/>
                  <a:gd name="connsiteY11" fmla="*/ 252196 h 474898"/>
                  <a:gd name="connsiteX12" fmla="*/ 69687 w 474937"/>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7" h="474898">
                    <a:moveTo>
                      <a:pt x="69687" y="405225"/>
                    </a:moveTo>
                    <a:cubicBezTo>
                      <a:pt x="162251" y="497988"/>
                      <a:pt x="312489" y="498141"/>
                      <a:pt x="405244" y="405577"/>
                    </a:cubicBezTo>
                    <a:cubicBezTo>
                      <a:pt x="446134" y="364781"/>
                      <a:pt x="470728" y="310470"/>
                      <a:pt x="474433" y="252825"/>
                    </a:cubicBezTo>
                    <a:lnTo>
                      <a:pt x="474824" y="252825"/>
                    </a:lnTo>
                    <a:lnTo>
                      <a:pt x="474824" y="244614"/>
                    </a:lnTo>
                    <a:cubicBezTo>
                      <a:pt x="474976" y="239680"/>
                      <a:pt x="474976" y="234765"/>
                      <a:pt x="474824" y="229831"/>
                    </a:cubicBezTo>
                    <a:lnTo>
                      <a:pt x="474824" y="393"/>
                    </a:lnTo>
                    <a:lnTo>
                      <a:pt x="251415" y="393"/>
                    </a:lnTo>
                    <a:cubicBezTo>
                      <a:pt x="242242" y="-131"/>
                      <a:pt x="233041" y="-131"/>
                      <a:pt x="223869" y="393"/>
                    </a:cubicBezTo>
                    <a:lnTo>
                      <a:pt x="222345" y="393"/>
                    </a:lnTo>
                    <a:lnTo>
                      <a:pt x="222345" y="469"/>
                    </a:lnTo>
                    <a:cubicBezTo>
                      <a:pt x="91566" y="8718"/>
                      <a:pt x="-7770" y="121418"/>
                      <a:pt x="479" y="252196"/>
                    </a:cubicBezTo>
                    <a:cubicBezTo>
                      <a:pt x="4117" y="309936"/>
                      <a:pt x="28730" y="364362"/>
                      <a:pt x="69687" y="405225"/>
                    </a:cubicBezTo>
                    <a:close/>
                  </a:path>
                </a:pathLst>
              </a:custGeom>
              <a:solidFill>
                <a:srgbClr val="6FA643"/>
              </a:solidFill>
              <a:ln w="9525" cap="flat">
                <a:noFill/>
                <a:prstDash val="solid"/>
                <a:miter/>
              </a:ln>
            </p:spPr>
            <p:txBody>
              <a:bodyPr rtlCol="0" anchor="ctr"/>
              <a:lstStyle/>
              <a:p>
                <a:endParaRPr lang="en-IN" sz="2400"/>
              </a:p>
            </p:txBody>
          </p:sp>
          <p:sp>
            <p:nvSpPr>
              <p:cNvPr id="20" name="Freeform: Shape 19">
                <a:extLst>
                  <a:ext uri="{FF2B5EF4-FFF2-40B4-BE49-F238E27FC236}">
                    <a16:creationId xmlns:a16="http://schemas.microsoft.com/office/drawing/2014/main" id="{0F4EDDAC-A539-FE27-EB04-BDCBA98A6BC5}"/>
                  </a:ext>
                </a:extLst>
              </p:cNvPr>
              <p:cNvSpPr/>
              <p:nvPr/>
            </p:nvSpPr>
            <p:spPr>
              <a:xfrm>
                <a:off x="7781874" y="275478"/>
                <a:ext cx="63213" cy="63214"/>
              </a:xfrm>
              <a:custGeom>
                <a:avLst/>
                <a:gdLst>
                  <a:gd name="connsiteX0" fmla="*/ 405251 w 474902"/>
                  <a:gd name="connsiteY0" fmla="*/ 69679 h 474910"/>
                  <a:gd name="connsiteX1" fmla="*/ 69694 w 474902"/>
                  <a:gd name="connsiteY1" fmla="*/ 69317 h 474910"/>
                  <a:gd name="connsiteX2" fmla="*/ 505 w 474902"/>
                  <a:gd name="connsiteY2" fmla="*/ 222031 h 474910"/>
                  <a:gd name="connsiteX3" fmla="*/ 114 w 474902"/>
                  <a:gd name="connsiteY3" fmla="*/ 222031 h 474910"/>
                  <a:gd name="connsiteX4" fmla="*/ 114 w 474902"/>
                  <a:gd name="connsiteY4" fmla="*/ 230242 h 474910"/>
                  <a:gd name="connsiteX5" fmla="*/ 114 w 474902"/>
                  <a:gd name="connsiteY5" fmla="*/ 245025 h 474910"/>
                  <a:gd name="connsiteX6" fmla="*/ 114 w 474902"/>
                  <a:gd name="connsiteY6" fmla="*/ 474511 h 474910"/>
                  <a:gd name="connsiteX7" fmla="*/ 223523 w 474902"/>
                  <a:gd name="connsiteY7" fmla="*/ 474511 h 474910"/>
                  <a:gd name="connsiteX8" fmla="*/ 251060 w 474902"/>
                  <a:gd name="connsiteY8" fmla="*/ 474511 h 474910"/>
                  <a:gd name="connsiteX9" fmla="*/ 252594 w 474902"/>
                  <a:gd name="connsiteY9" fmla="*/ 474511 h 474910"/>
                  <a:gd name="connsiteX10" fmla="*/ 252594 w 474902"/>
                  <a:gd name="connsiteY10" fmla="*/ 474396 h 474910"/>
                  <a:gd name="connsiteX11" fmla="*/ 474421 w 474902"/>
                  <a:gd name="connsiteY11" fmla="*/ 222632 h 474910"/>
                  <a:gd name="connsiteX12" fmla="*/ 4052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405251" y="69679"/>
                    </a:moveTo>
                    <a:cubicBezTo>
                      <a:pt x="312687" y="-23085"/>
                      <a:pt x="162449" y="-23247"/>
                      <a:pt x="69694" y="69317"/>
                    </a:cubicBezTo>
                    <a:cubicBezTo>
                      <a:pt x="28813" y="110113"/>
                      <a:pt x="4220" y="164405"/>
                      <a:pt x="505" y="222031"/>
                    </a:cubicBezTo>
                    <a:lnTo>
                      <a:pt x="114" y="222031"/>
                    </a:lnTo>
                    <a:lnTo>
                      <a:pt x="114" y="230242"/>
                    </a:lnTo>
                    <a:cubicBezTo>
                      <a:pt x="-38" y="235176"/>
                      <a:pt x="-38" y="240100"/>
                      <a:pt x="114" y="245025"/>
                    </a:cubicBezTo>
                    <a:lnTo>
                      <a:pt x="114" y="474511"/>
                    </a:lnTo>
                    <a:lnTo>
                      <a:pt x="223523" y="474511"/>
                    </a:lnTo>
                    <a:cubicBezTo>
                      <a:pt x="232696" y="475044"/>
                      <a:pt x="241887" y="475044"/>
                      <a:pt x="251060" y="474511"/>
                    </a:cubicBezTo>
                    <a:lnTo>
                      <a:pt x="252594" y="474511"/>
                    </a:lnTo>
                    <a:lnTo>
                      <a:pt x="252594" y="474396"/>
                    </a:lnTo>
                    <a:cubicBezTo>
                      <a:pt x="383372" y="466129"/>
                      <a:pt x="482689" y="353410"/>
                      <a:pt x="474421" y="222632"/>
                    </a:cubicBezTo>
                    <a:cubicBezTo>
                      <a:pt x="470773" y="164919"/>
                      <a:pt x="446180" y="110532"/>
                      <a:pt x="405251" y="69679"/>
                    </a:cubicBezTo>
                    <a:close/>
                  </a:path>
                </a:pathLst>
              </a:custGeom>
              <a:solidFill>
                <a:srgbClr val="818282"/>
              </a:solidFill>
              <a:ln w="9525" cap="flat">
                <a:noFill/>
                <a:prstDash val="solid"/>
                <a:miter/>
              </a:ln>
            </p:spPr>
            <p:txBody>
              <a:bodyPr rtlCol="0" anchor="ctr"/>
              <a:lstStyle/>
              <a:p>
                <a:endParaRPr lang="en-IN" sz="2400"/>
              </a:p>
            </p:txBody>
          </p:sp>
          <p:sp>
            <p:nvSpPr>
              <p:cNvPr id="21" name="Freeform: Shape 20">
                <a:extLst>
                  <a:ext uri="{FF2B5EF4-FFF2-40B4-BE49-F238E27FC236}">
                    <a16:creationId xmlns:a16="http://schemas.microsoft.com/office/drawing/2014/main" id="{BB9DCB74-A6E1-6396-1486-3750583C8EBC}"/>
                  </a:ext>
                </a:extLst>
              </p:cNvPr>
              <p:cNvSpPr/>
              <p:nvPr/>
            </p:nvSpPr>
            <p:spPr>
              <a:xfrm>
                <a:off x="7844543" y="275478"/>
                <a:ext cx="63213" cy="63214"/>
              </a:xfrm>
              <a:custGeom>
                <a:avLst/>
                <a:gdLst>
                  <a:gd name="connsiteX0" fmla="*/ 69651 w 474902"/>
                  <a:gd name="connsiteY0" fmla="*/ 69679 h 474910"/>
                  <a:gd name="connsiteX1" fmla="*/ 405208 w 474902"/>
                  <a:gd name="connsiteY1" fmla="*/ 69317 h 474910"/>
                  <a:gd name="connsiteX2" fmla="*/ 474397 w 474902"/>
                  <a:gd name="connsiteY2" fmla="*/ 222031 h 474910"/>
                  <a:gd name="connsiteX3" fmla="*/ 474788 w 474902"/>
                  <a:gd name="connsiteY3" fmla="*/ 222031 h 474910"/>
                  <a:gd name="connsiteX4" fmla="*/ 474788 w 474902"/>
                  <a:gd name="connsiteY4" fmla="*/ 230242 h 474910"/>
                  <a:gd name="connsiteX5" fmla="*/ 474788 w 474902"/>
                  <a:gd name="connsiteY5" fmla="*/ 245025 h 474910"/>
                  <a:gd name="connsiteX6" fmla="*/ 474788 w 474902"/>
                  <a:gd name="connsiteY6" fmla="*/ 474511 h 474910"/>
                  <a:gd name="connsiteX7" fmla="*/ 251379 w 474902"/>
                  <a:gd name="connsiteY7" fmla="*/ 474511 h 474910"/>
                  <a:gd name="connsiteX8" fmla="*/ 223833 w 474902"/>
                  <a:gd name="connsiteY8" fmla="*/ 474511 h 474910"/>
                  <a:gd name="connsiteX9" fmla="*/ 222309 w 474902"/>
                  <a:gd name="connsiteY9" fmla="*/ 474511 h 474910"/>
                  <a:gd name="connsiteX10" fmla="*/ 222309 w 474902"/>
                  <a:gd name="connsiteY10" fmla="*/ 474396 h 474910"/>
                  <a:gd name="connsiteX11" fmla="*/ 481 w 474902"/>
                  <a:gd name="connsiteY11" fmla="*/ 222632 h 474910"/>
                  <a:gd name="connsiteX12" fmla="*/ 696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69651" y="69679"/>
                    </a:moveTo>
                    <a:cubicBezTo>
                      <a:pt x="162215" y="-23085"/>
                      <a:pt x="312453" y="-23247"/>
                      <a:pt x="405208" y="69317"/>
                    </a:cubicBezTo>
                    <a:cubicBezTo>
                      <a:pt x="446089" y="110113"/>
                      <a:pt x="470683" y="164405"/>
                      <a:pt x="474397" y="222031"/>
                    </a:cubicBezTo>
                    <a:lnTo>
                      <a:pt x="474788" y="222031"/>
                    </a:lnTo>
                    <a:lnTo>
                      <a:pt x="474788" y="230242"/>
                    </a:lnTo>
                    <a:cubicBezTo>
                      <a:pt x="474940" y="235176"/>
                      <a:pt x="474940" y="240100"/>
                      <a:pt x="474788" y="245025"/>
                    </a:cubicBezTo>
                    <a:lnTo>
                      <a:pt x="474788" y="474511"/>
                    </a:lnTo>
                    <a:lnTo>
                      <a:pt x="251379" y="474511"/>
                    </a:lnTo>
                    <a:cubicBezTo>
                      <a:pt x="242206" y="475044"/>
                      <a:pt x="233005" y="475044"/>
                      <a:pt x="223833" y="474511"/>
                    </a:cubicBezTo>
                    <a:lnTo>
                      <a:pt x="222309" y="474511"/>
                    </a:lnTo>
                    <a:lnTo>
                      <a:pt x="222309" y="474396"/>
                    </a:lnTo>
                    <a:cubicBezTo>
                      <a:pt x="91530" y="466129"/>
                      <a:pt x="-7787" y="353410"/>
                      <a:pt x="481" y="222632"/>
                    </a:cubicBezTo>
                    <a:cubicBezTo>
                      <a:pt x="4129" y="164919"/>
                      <a:pt x="28723" y="110532"/>
                      <a:pt x="69651" y="69679"/>
                    </a:cubicBezTo>
                    <a:close/>
                  </a:path>
                </a:pathLst>
              </a:custGeom>
              <a:solidFill>
                <a:srgbClr val="EE6626"/>
              </a:solidFill>
              <a:ln w="9525" cap="flat">
                <a:noFill/>
                <a:prstDash val="solid"/>
                <a:miter/>
              </a:ln>
            </p:spPr>
            <p:txBody>
              <a:bodyPr rtlCol="0" anchor="ctr"/>
              <a:lstStyle/>
              <a:p>
                <a:endParaRPr lang="en-IN" sz="2400"/>
              </a:p>
            </p:txBody>
          </p:sp>
          <p:sp>
            <p:nvSpPr>
              <p:cNvPr id="22" name="Freeform: Shape 21">
                <a:extLst>
                  <a:ext uri="{FF2B5EF4-FFF2-40B4-BE49-F238E27FC236}">
                    <a16:creationId xmlns:a16="http://schemas.microsoft.com/office/drawing/2014/main" id="{AE6A7008-63E7-B938-5386-61FE1250DCBC}"/>
                  </a:ext>
                </a:extLst>
              </p:cNvPr>
              <p:cNvSpPr/>
              <p:nvPr/>
            </p:nvSpPr>
            <p:spPr>
              <a:xfrm>
                <a:off x="7678330" y="107655"/>
                <a:ext cx="636222" cy="341239"/>
              </a:xfrm>
              <a:custGeom>
                <a:avLst/>
                <a:gdLst>
                  <a:gd name="connsiteX0" fmla="*/ 4779798 w 4779797"/>
                  <a:gd name="connsiteY0" fmla="*/ 995801 h 2563653"/>
                  <a:gd name="connsiteX1" fmla="*/ 4779798 w 4779797"/>
                  <a:gd name="connsiteY1" fmla="*/ 1589037 h 2563653"/>
                  <a:gd name="connsiteX2" fmla="*/ 4537539 w 4779797"/>
                  <a:gd name="connsiteY2" fmla="*/ 1605229 h 2563653"/>
                  <a:gd name="connsiteX3" fmla="*/ 4426268 w 4779797"/>
                  <a:gd name="connsiteY3" fmla="*/ 1842849 h 2563653"/>
                  <a:gd name="connsiteX4" fmla="*/ 4567886 w 4779797"/>
                  <a:gd name="connsiteY4" fmla="*/ 2012804 h 2563653"/>
                  <a:gd name="connsiteX5" fmla="*/ 4313682 w 4779797"/>
                  <a:gd name="connsiteY5" fmla="*/ 2309403 h 2563653"/>
                  <a:gd name="connsiteX6" fmla="*/ 4101275 w 4779797"/>
                  <a:gd name="connsiteY6" fmla="*/ 2167785 h 2563653"/>
                  <a:gd name="connsiteX7" fmla="*/ 3795903 w 4779797"/>
                  <a:gd name="connsiteY7" fmla="*/ 2299088 h 2563653"/>
                  <a:gd name="connsiteX8" fmla="*/ 3762832 w 4779797"/>
                  <a:gd name="connsiteY8" fmla="*/ 2563654 h 2563653"/>
                  <a:gd name="connsiteX9" fmla="*/ 3275533 w 4779797"/>
                  <a:gd name="connsiteY9" fmla="*/ 2563654 h 2563653"/>
                  <a:gd name="connsiteX10" fmla="*/ 3240948 w 4779797"/>
                  <a:gd name="connsiteY10" fmla="*/ 2286972 h 2563653"/>
                  <a:gd name="connsiteX11" fmla="*/ 2949693 w 4779797"/>
                  <a:gd name="connsiteY11" fmla="*/ 2148126 h 2563653"/>
                  <a:gd name="connsiteX12" fmla="*/ 2745858 w 4779797"/>
                  <a:gd name="connsiteY12" fmla="*/ 2267026 h 2563653"/>
                  <a:gd name="connsiteX13" fmla="*/ 2470404 w 4779797"/>
                  <a:gd name="connsiteY13" fmla="*/ 1991592 h 2563653"/>
                  <a:gd name="connsiteX14" fmla="*/ 2889228 w 4779797"/>
                  <a:gd name="connsiteY14" fmla="*/ 1572768 h 2563653"/>
                  <a:gd name="connsiteX15" fmla="*/ 3808390 w 4779797"/>
                  <a:gd name="connsiteY15" fmla="*/ 1924860 h 2563653"/>
                  <a:gd name="connsiteX16" fmla="*/ 4160482 w 4779797"/>
                  <a:gd name="connsiteY16" fmla="*/ 1005697 h 2563653"/>
                  <a:gd name="connsiteX17" fmla="*/ 3241320 w 4779797"/>
                  <a:gd name="connsiteY17" fmla="*/ 653606 h 2563653"/>
                  <a:gd name="connsiteX18" fmla="*/ 3098149 w 4779797"/>
                  <a:gd name="connsiteY18" fmla="*/ 739378 h 2563653"/>
                  <a:gd name="connsiteX19" fmla="*/ 2132028 w 4779797"/>
                  <a:gd name="connsiteY19" fmla="*/ 1846574 h 2563653"/>
                  <a:gd name="connsiteX20" fmla="*/ 2288191 w 4779797"/>
                  <a:gd name="connsiteY20" fmla="*/ 2033969 h 2563653"/>
                  <a:gd name="connsiteX21" fmla="*/ 2055133 w 4779797"/>
                  <a:gd name="connsiteY21" fmla="*/ 2309403 h 2563653"/>
                  <a:gd name="connsiteX22" fmla="*/ 1803511 w 4779797"/>
                  <a:gd name="connsiteY22" fmla="*/ 2165576 h 2563653"/>
                  <a:gd name="connsiteX23" fmla="*/ 1515923 w 4779797"/>
                  <a:gd name="connsiteY23" fmla="*/ 2293449 h 2563653"/>
                  <a:gd name="connsiteX24" fmla="*/ 1461888 w 4779797"/>
                  <a:gd name="connsiteY24" fmla="*/ 2563616 h 2563653"/>
                  <a:gd name="connsiteX25" fmla="*/ 995772 w 4779797"/>
                  <a:gd name="connsiteY25" fmla="*/ 2563616 h 2563653"/>
                  <a:gd name="connsiteX26" fmla="*/ 977998 w 4779797"/>
                  <a:gd name="connsiteY26" fmla="*/ 2296916 h 2563653"/>
                  <a:gd name="connsiteX27" fmla="*/ 657892 w 4779797"/>
                  <a:gd name="connsiteY27" fmla="*/ 2154336 h 2563653"/>
                  <a:gd name="connsiteX28" fmla="*/ 423720 w 4779797"/>
                  <a:gd name="connsiteY28" fmla="*/ 2288219 h 2563653"/>
                  <a:gd name="connsiteX29" fmla="*/ 190662 w 4779797"/>
                  <a:gd name="connsiteY29" fmla="*/ 2012785 h 2563653"/>
                  <a:gd name="connsiteX30" fmla="*/ 343281 w 4779797"/>
                  <a:gd name="connsiteY30" fmla="*/ 1826247 h 2563653"/>
                  <a:gd name="connsiteX31" fmla="*/ 235268 w 4779797"/>
                  <a:gd name="connsiteY31" fmla="*/ 1584655 h 2563653"/>
                  <a:gd name="connsiteX32" fmla="*/ 0 w 4779797"/>
                  <a:gd name="connsiteY32" fmla="*/ 1567853 h 2563653"/>
                  <a:gd name="connsiteX33" fmla="*/ 0 w 4779797"/>
                  <a:gd name="connsiteY33" fmla="*/ 974617 h 2563653"/>
                  <a:gd name="connsiteX34" fmla="*/ 242259 w 4779797"/>
                  <a:gd name="connsiteY34" fmla="*/ 958425 h 2563653"/>
                  <a:gd name="connsiteX35" fmla="*/ 353473 w 4779797"/>
                  <a:gd name="connsiteY35" fmla="*/ 720804 h 2563653"/>
                  <a:gd name="connsiteX36" fmla="*/ 211846 w 4779797"/>
                  <a:gd name="connsiteY36" fmla="*/ 550869 h 2563653"/>
                  <a:gd name="connsiteX37" fmla="*/ 466096 w 4779797"/>
                  <a:gd name="connsiteY37" fmla="*/ 254251 h 2563653"/>
                  <a:gd name="connsiteX38" fmla="*/ 678504 w 4779797"/>
                  <a:gd name="connsiteY38" fmla="*/ 395869 h 2563653"/>
                  <a:gd name="connsiteX39" fmla="*/ 983932 w 4779797"/>
                  <a:gd name="connsiteY39" fmla="*/ 264557 h 2563653"/>
                  <a:gd name="connsiteX40" fmla="*/ 1017003 w 4779797"/>
                  <a:gd name="connsiteY40" fmla="*/ 0 h 2563653"/>
                  <a:gd name="connsiteX41" fmla="*/ 1504302 w 4779797"/>
                  <a:gd name="connsiteY41" fmla="*/ 0 h 2563653"/>
                  <a:gd name="connsiteX42" fmla="*/ 1538888 w 4779797"/>
                  <a:gd name="connsiteY42" fmla="*/ 276673 h 2563653"/>
                  <a:gd name="connsiteX43" fmla="*/ 1830105 w 4779797"/>
                  <a:gd name="connsiteY43" fmla="*/ 415528 h 2563653"/>
                  <a:gd name="connsiteX44" fmla="*/ 2033940 w 4779797"/>
                  <a:gd name="connsiteY44" fmla="*/ 296618 h 2563653"/>
                  <a:gd name="connsiteX45" fmla="*/ 2309374 w 4779797"/>
                  <a:gd name="connsiteY45" fmla="*/ 572053 h 2563653"/>
                  <a:gd name="connsiteX46" fmla="*/ 1890551 w 4779797"/>
                  <a:gd name="connsiteY46" fmla="*/ 990876 h 2563653"/>
                  <a:gd name="connsiteX47" fmla="*/ 969693 w 4779797"/>
                  <a:gd name="connsiteY47" fmla="*/ 630698 h 2563653"/>
                  <a:gd name="connsiteX48" fmla="*/ 609514 w 4779797"/>
                  <a:gd name="connsiteY48" fmla="*/ 1551556 h 2563653"/>
                  <a:gd name="connsiteX49" fmla="*/ 1250023 w 4779797"/>
                  <a:gd name="connsiteY49" fmla="*/ 1970399 h 2563653"/>
                  <a:gd name="connsiteX50" fmla="*/ 1913573 w 4779797"/>
                  <a:gd name="connsiteY50" fmla="*/ 1558042 h 2563653"/>
                  <a:gd name="connsiteX51" fmla="*/ 2652894 w 4779797"/>
                  <a:gd name="connsiteY51" fmla="*/ 723243 h 2563653"/>
                  <a:gd name="connsiteX52" fmla="*/ 2491588 w 4779797"/>
                  <a:gd name="connsiteY52" fmla="*/ 529676 h 2563653"/>
                  <a:gd name="connsiteX53" fmla="*/ 2724646 w 4779797"/>
                  <a:gd name="connsiteY53" fmla="*/ 254241 h 2563653"/>
                  <a:gd name="connsiteX54" fmla="*/ 2976267 w 4779797"/>
                  <a:gd name="connsiteY54" fmla="*/ 398069 h 2563653"/>
                  <a:gd name="connsiteX55" fmla="*/ 3263856 w 4779797"/>
                  <a:gd name="connsiteY55" fmla="*/ 270205 h 2563653"/>
                  <a:gd name="connsiteX56" fmla="*/ 3317881 w 4779797"/>
                  <a:gd name="connsiteY56" fmla="*/ 38 h 2563653"/>
                  <a:gd name="connsiteX57" fmla="*/ 3784006 w 4779797"/>
                  <a:gd name="connsiteY57" fmla="*/ 38 h 2563653"/>
                  <a:gd name="connsiteX58" fmla="*/ 3801780 w 4779797"/>
                  <a:gd name="connsiteY58" fmla="*/ 266738 h 2563653"/>
                  <a:gd name="connsiteX59" fmla="*/ 4121887 w 4779797"/>
                  <a:gd name="connsiteY59" fmla="*/ 409318 h 2563653"/>
                  <a:gd name="connsiteX60" fmla="*/ 4356059 w 4779797"/>
                  <a:gd name="connsiteY60" fmla="*/ 275501 h 2563653"/>
                  <a:gd name="connsiteX61" fmla="*/ 4589145 w 4779797"/>
                  <a:gd name="connsiteY61" fmla="*/ 550869 h 2563653"/>
                  <a:gd name="connsiteX62" fmla="*/ 4436526 w 4779797"/>
                  <a:gd name="connsiteY62" fmla="*/ 737407 h 2563653"/>
                  <a:gd name="connsiteX63" fmla="*/ 4544559 w 4779797"/>
                  <a:gd name="connsiteY63" fmla="*/ 978999 h 256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79797" h="2563653">
                    <a:moveTo>
                      <a:pt x="4779798" y="995801"/>
                    </a:moveTo>
                    <a:lnTo>
                      <a:pt x="4779798" y="1589037"/>
                    </a:lnTo>
                    <a:lnTo>
                      <a:pt x="4537539" y="1605229"/>
                    </a:lnTo>
                    <a:cubicBezTo>
                      <a:pt x="4510574" y="1688792"/>
                      <a:pt x="4473188" y="1768631"/>
                      <a:pt x="4426268" y="1842849"/>
                    </a:cubicBezTo>
                    <a:lnTo>
                      <a:pt x="4567886" y="2012804"/>
                    </a:lnTo>
                    <a:lnTo>
                      <a:pt x="4313682" y="2309403"/>
                    </a:lnTo>
                    <a:lnTo>
                      <a:pt x="4101275" y="2167785"/>
                    </a:lnTo>
                    <a:cubicBezTo>
                      <a:pt x="4007158" y="2227593"/>
                      <a:pt x="3904060" y="2271922"/>
                      <a:pt x="3795903" y="2299088"/>
                    </a:cubicBezTo>
                    <a:lnTo>
                      <a:pt x="3762832" y="2563654"/>
                    </a:lnTo>
                    <a:lnTo>
                      <a:pt x="3275533" y="2563654"/>
                    </a:lnTo>
                    <a:lnTo>
                      <a:pt x="3240948" y="2286972"/>
                    </a:lnTo>
                    <a:cubicBezTo>
                      <a:pt x="3137259" y="2256054"/>
                      <a:pt x="3038999" y="2209210"/>
                      <a:pt x="2949693" y="2148126"/>
                    </a:cubicBezTo>
                    <a:lnTo>
                      <a:pt x="2745858" y="2267026"/>
                    </a:lnTo>
                    <a:lnTo>
                      <a:pt x="2470404" y="1991592"/>
                    </a:lnTo>
                    <a:lnTo>
                      <a:pt x="2889228" y="1572768"/>
                    </a:lnTo>
                    <a:cubicBezTo>
                      <a:pt x="3045819" y="1923812"/>
                      <a:pt x="3457346" y="2081451"/>
                      <a:pt x="3808390" y="1924860"/>
                    </a:cubicBezTo>
                    <a:cubicBezTo>
                      <a:pt x="4159444" y="1768269"/>
                      <a:pt x="4317083" y="1356741"/>
                      <a:pt x="4160482" y="1005697"/>
                    </a:cubicBezTo>
                    <a:cubicBezTo>
                      <a:pt x="4003891" y="654644"/>
                      <a:pt x="3592373" y="497005"/>
                      <a:pt x="3241320" y="653606"/>
                    </a:cubicBezTo>
                    <a:cubicBezTo>
                      <a:pt x="3190332" y="676351"/>
                      <a:pt x="3142260" y="705145"/>
                      <a:pt x="3098149" y="739378"/>
                    </a:cubicBezTo>
                    <a:lnTo>
                      <a:pt x="2132028" y="1846574"/>
                    </a:lnTo>
                    <a:lnTo>
                      <a:pt x="2288191" y="2033969"/>
                    </a:lnTo>
                    <a:lnTo>
                      <a:pt x="2055133" y="2309403"/>
                    </a:lnTo>
                    <a:lnTo>
                      <a:pt x="1803511" y="2165576"/>
                    </a:lnTo>
                    <a:cubicBezTo>
                      <a:pt x="1714662" y="2222487"/>
                      <a:pt x="1617697" y="2265607"/>
                      <a:pt x="1515923" y="2293449"/>
                    </a:cubicBezTo>
                    <a:lnTo>
                      <a:pt x="1461888" y="2563616"/>
                    </a:lnTo>
                    <a:lnTo>
                      <a:pt x="995772" y="2563616"/>
                    </a:lnTo>
                    <a:lnTo>
                      <a:pt x="977998" y="2296916"/>
                    </a:lnTo>
                    <a:cubicBezTo>
                      <a:pt x="864032" y="2267750"/>
                      <a:pt x="755799" y="2219554"/>
                      <a:pt x="657892" y="2154336"/>
                    </a:cubicBezTo>
                    <a:lnTo>
                      <a:pt x="423720" y="2288219"/>
                    </a:lnTo>
                    <a:lnTo>
                      <a:pt x="190662" y="2012785"/>
                    </a:lnTo>
                    <a:lnTo>
                      <a:pt x="343281" y="1826247"/>
                    </a:lnTo>
                    <a:cubicBezTo>
                      <a:pt x="297169" y="1750628"/>
                      <a:pt x="260873" y="1669447"/>
                      <a:pt x="235268" y="1584655"/>
                    </a:cubicBezTo>
                    <a:lnTo>
                      <a:pt x="0" y="1567853"/>
                    </a:lnTo>
                    <a:lnTo>
                      <a:pt x="0" y="974617"/>
                    </a:lnTo>
                    <a:lnTo>
                      <a:pt x="242259" y="958425"/>
                    </a:lnTo>
                    <a:cubicBezTo>
                      <a:pt x="269210" y="874862"/>
                      <a:pt x="306575" y="795033"/>
                      <a:pt x="353473" y="720804"/>
                    </a:cubicBezTo>
                    <a:lnTo>
                      <a:pt x="211846" y="550869"/>
                    </a:lnTo>
                    <a:lnTo>
                      <a:pt x="466096" y="254251"/>
                    </a:lnTo>
                    <a:lnTo>
                      <a:pt x="678504" y="395869"/>
                    </a:lnTo>
                    <a:cubicBezTo>
                      <a:pt x="772639" y="336050"/>
                      <a:pt x="875757" y="291716"/>
                      <a:pt x="983932" y="264557"/>
                    </a:cubicBezTo>
                    <a:lnTo>
                      <a:pt x="1017003" y="0"/>
                    </a:lnTo>
                    <a:lnTo>
                      <a:pt x="1504302" y="0"/>
                    </a:lnTo>
                    <a:lnTo>
                      <a:pt x="1538888" y="276673"/>
                    </a:lnTo>
                    <a:cubicBezTo>
                      <a:pt x="1642567" y="307599"/>
                      <a:pt x="1740808" y="354441"/>
                      <a:pt x="1830105" y="415528"/>
                    </a:cubicBezTo>
                    <a:lnTo>
                      <a:pt x="2033940" y="296618"/>
                    </a:lnTo>
                    <a:lnTo>
                      <a:pt x="2309374" y="572053"/>
                    </a:lnTo>
                    <a:lnTo>
                      <a:pt x="1890551" y="990876"/>
                    </a:lnTo>
                    <a:cubicBezTo>
                      <a:pt x="1735722" y="637127"/>
                      <a:pt x="1323442" y="475869"/>
                      <a:pt x="969693" y="630698"/>
                    </a:cubicBezTo>
                    <a:cubicBezTo>
                      <a:pt x="615944" y="785527"/>
                      <a:pt x="454683" y="1197807"/>
                      <a:pt x="609514" y="1551556"/>
                    </a:cubicBezTo>
                    <a:cubicBezTo>
                      <a:pt x="720871" y="1805997"/>
                      <a:pt x="972283" y="1970399"/>
                      <a:pt x="1250023" y="1970399"/>
                    </a:cubicBezTo>
                    <a:cubicBezTo>
                      <a:pt x="1514875" y="1970399"/>
                      <a:pt x="1754657" y="1830495"/>
                      <a:pt x="1913573" y="1558042"/>
                    </a:cubicBezTo>
                    <a:lnTo>
                      <a:pt x="2652894" y="723243"/>
                    </a:lnTo>
                    <a:lnTo>
                      <a:pt x="2491588" y="529676"/>
                    </a:lnTo>
                    <a:lnTo>
                      <a:pt x="2724646" y="254241"/>
                    </a:lnTo>
                    <a:lnTo>
                      <a:pt x="2976267" y="398069"/>
                    </a:lnTo>
                    <a:cubicBezTo>
                      <a:pt x="3065117" y="341156"/>
                      <a:pt x="3162081" y="298045"/>
                      <a:pt x="3263856" y="270205"/>
                    </a:cubicBezTo>
                    <a:lnTo>
                      <a:pt x="3317881" y="38"/>
                    </a:lnTo>
                    <a:lnTo>
                      <a:pt x="3784006" y="38"/>
                    </a:lnTo>
                    <a:lnTo>
                      <a:pt x="3801780" y="266738"/>
                    </a:lnTo>
                    <a:cubicBezTo>
                      <a:pt x="3915747" y="295896"/>
                      <a:pt x="4023979" y="344101"/>
                      <a:pt x="4121887" y="409318"/>
                    </a:cubicBezTo>
                    <a:lnTo>
                      <a:pt x="4356059" y="275501"/>
                    </a:lnTo>
                    <a:lnTo>
                      <a:pt x="4589145" y="550869"/>
                    </a:lnTo>
                    <a:lnTo>
                      <a:pt x="4436526" y="737407"/>
                    </a:lnTo>
                    <a:cubicBezTo>
                      <a:pt x="4482646" y="813025"/>
                      <a:pt x="4518946" y="894207"/>
                      <a:pt x="4544559" y="978999"/>
                    </a:cubicBezTo>
                    <a:close/>
                  </a:path>
                </a:pathLst>
              </a:custGeom>
              <a:solidFill>
                <a:srgbClr val="FFFFFF"/>
              </a:solidFill>
              <a:ln w="9525" cap="flat">
                <a:noFill/>
                <a:prstDash val="solid"/>
                <a:miter/>
              </a:ln>
            </p:spPr>
            <p:txBody>
              <a:bodyPr rtlCol="0" anchor="ctr"/>
              <a:lstStyle/>
              <a:p>
                <a:endParaRPr lang="en-IN" sz="2400"/>
              </a:p>
            </p:txBody>
          </p:sp>
          <p:sp>
            <p:nvSpPr>
              <p:cNvPr id="23" name="Freeform: Shape 22">
                <a:extLst>
                  <a:ext uri="{FF2B5EF4-FFF2-40B4-BE49-F238E27FC236}">
                    <a16:creationId xmlns:a16="http://schemas.microsoft.com/office/drawing/2014/main" id="{88B87C44-E200-A85A-F1A9-C08A983C0973}"/>
                  </a:ext>
                </a:extLst>
              </p:cNvPr>
              <p:cNvSpPr/>
              <p:nvPr/>
            </p:nvSpPr>
            <p:spPr>
              <a:xfrm>
                <a:off x="8092875" y="210836"/>
                <a:ext cx="118478" cy="144993"/>
              </a:xfrm>
              <a:custGeom>
                <a:avLst/>
                <a:gdLst>
                  <a:gd name="connsiteX0" fmla="*/ 635723 w 890099"/>
                  <a:gd name="connsiteY0" fmla="*/ 812844 h 1089298"/>
                  <a:gd name="connsiteX1" fmla="*/ 635723 w 890099"/>
                  <a:gd name="connsiteY1" fmla="*/ 1089298 h 1089298"/>
                  <a:gd name="connsiteX2" fmla="*/ 296728 w 890099"/>
                  <a:gd name="connsiteY2" fmla="*/ 1089298 h 1089298"/>
                  <a:gd name="connsiteX3" fmla="*/ 296728 w 890099"/>
                  <a:gd name="connsiteY3" fmla="*/ 830380 h 1089298"/>
                  <a:gd name="connsiteX4" fmla="*/ 25465 w 890099"/>
                  <a:gd name="connsiteY4" fmla="*/ 263176 h 1089298"/>
                  <a:gd name="connsiteX5" fmla="*/ 275563 w 890099"/>
                  <a:gd name="connsiteY5" fmla="*/ 0 h 1089298"/>
                  <a:gd name="connsiteX6" fmla="*/ 275563 w 890099"/>
                  <a:gd name="connsiteY6" fmla="*/ 432502 h 1089298"/>
                  <a:gd name="connsiteX7" fmla="*/ 466254 w 890099"/>
                  <a:gd name="connsiteY7" fmla="*/ 538439 h 1089298"/>
                  <a:gd name="connsiteX8" fmla="*/ 635799 w 890099"/>
                  <a:gd name="connsiteY8" fmla="*/ 432502 h 1089298"/>
                  <a:gd name="connsiteX9" fmla="*/ 635799 w 890099"/>
                  <a:gd name="connsiteY9" fmla="*/ 9773 h 1089298"/>
                  <a:gd name="connsiteX10" fmla="*/ 847301 w 890099"/>
                  <a:gd name="connsiteY10" fmla="*/ 601304 h 1089298"/>
                  <a:gd name="connsiteX11" fmla="*/ 635723 w 890099"/>
                  <a:gd name="connsiteY11" fmla="*/ 812844 h 10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099" h="1089298">
                    <a:moveTo>
                      <a:pt x="635723" y="812844"/>
                    </a:moveTo>
                    <a:lnTo>
                      <a:pt x="635723" y="1089298"/>
                    </a:lnTo>
                    <a:lnTo>
                      <a:pt x="296728" y="1089298"/>
                    </a:lnTo>
                    <a:lnTo>
                      <a:pt x="296728" y="830380"/>
                    </a:lnTo>
                    <a:cubicBezTo>
                      <a:pt x="65194" y="748655"/>
                      <a:pt x="-56250" y="494709"/>
                      <a:pt x="25465" y="263176"/>
                    </a:cubicBezTo>
                    <a:cubicBezTo>
                      <a:pt x="67585" y="143856"/>
                      <a:pt x="158549" y="48139"/>
                      <a:pt x="275563" y="0"/>
                    </a:cubicBezTo>
                    <a:lnTo>
                      <a:pt x="275563" y="432502"/>
                    </a:lnTo>
                    <a:lnTo>
                      <a:pt x="466254" y="538439"/>
                    </a:lnTo>
                    <a:lnTo>
                      <a:pt x="635799" y="432502"/>
                    </a:lnTo>
                    <a:lnTo>
                      <a:pt x="635799" y="9773"/>
                    </a:lnTo>
                    <a:cubicBezTo>
                      <a:pt x="857550" y="114710"/>
                      <a:pt x="952248" y="379552"/>
                      <a:pt x="847301" y="601304"/>
                    </a:cubicBezTo>
                    <a:cubicBezTo>
                      <a:pt x="803363" y="694163"/>
                      <a:pt x="728591" y="768915"/>
                      <a:pt x="635723" y="812844"/>
                    </a:cubicBezTo>
                    <a:close/>
                  </a:path>
                </a:pathLst>
              </a:custGeom>
              <a:solidFill>
                <a:srgbClr val="1376BC"/>
              </a:solidFill>
              <a:ln w="9525" cap="flat">
                <a:noFill/>
                <a:prstDash val="solid"/>
                <a:miter/>
              </a:ln>
            </p:spPr>
            <p:txBody>
              <a:bodyPr rtlCol="0" anchor="ctr"/>
              <a:lstStyle/>
              <a:p>
                <a:endParaRPr lang="en-IN" sz="2400"/>
              </a:p>
            </p:txBody>
          </p:sp>
        </p:grpSp>
        <p:grpSp>
          <p:nvGrpSpPr>
            <p:cNvPr id="6" name="Group 5">
              <a:extLst>
                <a:ext uri="{FF2B5EF4-FFF2-40B4-BE49-F238E27FC236}">
                  <a16:creationId xmlns:a16="http://schemas.microsoft.com/office/drawing/2014/main" id="{A816E02B-FCEE-AE98-B069-7A7A0ACB355A}"/>
                </a:ext>
              </a:extLst>
            </p:cNvPr>
            <p:cNvGrpSpPr/>
            <p:nvPr userDrawn="1"/>
          </p:nvGrpSpPr>
          <p:grpSpPr>
            <a:xfrm>
              <a:off x="8322300" y="117848"/>
              <a:ext cx="878497" cy="346249"/>
              <a:chOff x="8322300" y="117848"/>
              <a:chExt cx="878497" cy="346249"/>
            </a:xfrm>
          </p:grpSpPr>
          <p:sp>
            <p:nvSpPr>
              <p:cNvPr id="7" name="TextBox 6">
                <a:extLst>
                  <a:ext uri="{FF2B5EF4-FFF2-40B4-BE49-F238E27FC236}">
                    <a16:creationId xmlns:a16="http://schemas.microsoft.com/office/drawing/2014/main" id="{91EAD2E3-1305-82B6-1E47-DA5889AD8A0A}"/>
                  </a:ext>
                </a:extLst>
              </p:cNvPr>
              <p:cNvSpPr txBox="1"/>
              <p:nvPr userDrawn="1"/>
            </p:nvSpPr>
            <p:spPr>
              <a:xfrm>
                <a:off x="8322300" y="117848"/>
                <a:ext cx="878497" cy="346249"/>
              </a:xfrm>
              <a:prstGeom prst="rect">
                <a:avLst/>
              </a:prstGeom>
              <a:noFill/>
            </p:spPr>
            <p:txBody>
              <a:bodyPr wrap="square" rtlCol="0">
                <a:spAutoFit/>
              </a:bodyPr>
              <a:lstStyle/>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CHANGE </a:t>
                </a:r>
              </a:p>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EXCELLENCE</a:t>
                </a:r>
              </a:p>
            </p:txBody>
          </p:sp>
          <p:cxnSp>
            <p:nvCxnSpPr>
              <p:cNvPr id="8" name="Straight Connector 7">
                <a:extLst>
                  <a:ext uri="{FF2B5EF4-FFF2-40B4-BE49-F238E27FC236}">
                    <a16:creationId xmlns:a16="http://schemas.microsoft.com/office/drawing/2014/main" id="{ACCC7DFA-A105-67A5-6ADD-FC1756FB575C}"/>
                  </a:ext>
                </a:extLst>
              </p:cNvPr>
              <p:cNvCxnSpPr/>
              <p:nvPr userDrawn="1"/>
            </p:nvCxnSpPr>
            <p:spPr>
              <a:xfrm>
                <a:off x="8362021" y="146172"/>
                <a:ext cx="0" cy="2743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3489643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atement blu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398558" y="3438305"/>
            <a:ext cx="9201151" cy="2676747"/>
          </a:xfrm>
          <a:prstGeom prst="rect">
            <a:avLst/>
          </a:prstGeom>
        </p:spPr>
        <p:txBody>
          <a:bodyPr wrap="square" lIns="0" tIns="0" rIns="0" bIns="0" anchor="t" anchorCtr="0">
            <a:noAutofit/>
          </a:bodyPr>
          <a:lstStyle>
            <a:lvl1pPr>
              <a:lnSpc>
                <a:spcPct val="90000"/>
              </a:lnSpc>
              <a:defRPr sz="5400">
                <a:solidFill>
                  <a:srgbClr val="E5F8FF"/>
                </a:solidFill>
                <a:latin typeface="Arial Nova Light" panose="020B03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10" name="Rectangle 9">
            <a:extLst>
              <a:ext uri="{FF2B5EF4-FFF2-40B4-BE49-F238E27FC236}">
                <a16:creationId xmlns:a16="http://schemas.microsoft.com/office/drawing/2014/main" id="{06CBAE8D-A442-4706-952E-6CCFA561BE14}"/>
              </a:ext>
              <a:ext uri="{C183D7F6-B498-43B3-948B-1728B52AA6E4}">
                <adec:decorative xmlns:adec="http://schemas.microsoft.com/office/drawing/2017/decorative" val="1"/>
              </a:ext>
            </a:extLst>
          </p:cNvPr>
          <p:cNvSpPr>
            <a:spLocks noChangeAspect="1"/>
          </p:cNvSpPr>
          <p:nvPr userDrawn="1"/>
        </p:nvSpPr>
        <p:spPr>
          <a:xfrm>
            <a:off x="398556" y="2914651"/>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grpSp>
        <p:nvGrpSpPr>
          <p:cNvPr id="4" name="Group 3">
            <a:extLst>
              <a:ext uri="{FF2B5EF4-FFF2-40B4-BE49-F238E27FC236}">
                <a16:creationId xmlns:a16="http://schemas.microsoft.com/office/drawing/2014/main" id="{D5DD4769-4E3D-46DB-A632-930D6D4E2F7D}"/>
              </a:ext>
            </a:extLst>
          </p:cNvPr>
          <p:cNvGrpSpPr/>
          <p:nvPr userDrawn="1"/>
        </p:nvGrpSpPr>
        <p:grpSpPr>
          <a:xfrm>
            <a:off x="10162046" y="173740"/>
            <a:ext cx="2029956" cy="475256"/>
            <a:chOff x="7678330" y="107655"/>
            <a:chExt cx="1522467" cy="356442"/>
          </a:xfrm>
        </p:grpSpPr>
        <p:grpSp>
          <p:nvGrpSpPr>
            <p:cNvPr id="5" name="Group 4">
              <a:extLst>
                <a:ext uri="{FF2B5EF4-FFF2-40B4-BE49-F238E27FC236}">
                  <a16:creationId xmlns:a16="http://schemas.microsoft.com/office/drawing/2014/main" id="{AC4A3E4D-A4AF-607E-6F38-295AD59C8872}"/>
                </a:ext>
              </a:extLst>
            </p:cNvPr>
            <p:cNvGrpSpPr/>
            <p:nvPr userDrawn="1"/>
          </p:nvGrpSpPr>
          <p:grpSpPr>
            <a:xfrm>
              <a:off x="7678330" y="107655"/>
              <a:ext cx="636222" cy="341239"/>
              <a:chOff x="7678330" y="107655"/>
              <a:chExt cx="636222" cy="341239"/>
            </a:xfrm>
          </p:grpSpPr>
          <p:sp>
            <p:nvSpPr>
              <p:cNvPr id="15" name="Freeform: Shape 14">
                <a:extLst>
                  <a:ext uri="{FF2B5EF4-FFF2-40B4-BE49-F238E27FC236}">
                    <a16:creationId xmlns:a16="http://schemas.microsoft.com/office/drawing/2014/main" id="{3EE036F2-6F68-396C-8FB6-0929FBBA68C8}"/>
                  </a:ext>
                </a:extLst>
              </p:cNvPr>
              <p:cNvSpPr/>
              <p:nvPr/>
            </p:nvSpPr>
            <p:spPr>
              <a:xfrm>
                <a:off x="7781874" y="215555"/>
                <a:ext cx="63217" cy="63212"/>
              </a:xfrm>
              <a:custGeom>
                <a:avLst/>
                <a:gdLst>
                  <a:gd name="connsiteX0" fmla="*/ 405251 w 474938"/>
                  <a:gd name="connsiteY0" fmla="*/ 405225 h 474898"/>
                  <a:gd name="connsiteX1" fmla="*/ 69694 w 474938"/>
                  <a:gd name="connsiteY1" fmla="*/ 405577 h 474898"/>
                  <a:gd name="connsiteX2" fmla="*/ 505 w 474938"/>
                  <a:gd name="connsiteY2" fmla="*/ 252825 h 474898"/>
                  <a:gd name="connsiteX3" fmla="*/ 114 w 474938"/>
                  <a:gd name="connsiteY3" fmla="*/ 252825 h 474898"/>
                  <a:gd name="connsiteX4" fmla="*/ 114 w 474938"/>
                  <a:gd name="connsiteY4" fmla="*/ 244614 h 474898"/>
                  <a:gd name="connsiteX5" fmla="*/ 114 w 474938"/>
                  <a:gd name="connsiteY5" fmla="*/ 229831 h 474898"/>
                  <a:gd name="connsiteX6" fmla="*/ 114 w 474938"/>
                  <a:gd name="connsiteY6" fmla="*/ 393 h 474898"/>
                  <a:gd name="connsiteX7" fmla="*/ 223523 w 474938"/>
                  <a:gd name="connsiteY7" fmla="*/ 393 h 474898"/>
                  <a:gd name="connsiteX8" fmla="*/ 251060 w 474938"/>
                  <a:gd name="connsiteY8" fmla="*/ 393 h 474898"/>
                  <a:gd name="connsiteX9" fmla="*/ 252594 w 474938"/>
                  <a:gd name="connsiteY9" fmla="*/ 393 h 474898"/>
                  <a:gd name="connsiteX10" fmla="*/ 252594 w 474938"/>
                  <a:gd name="connsiteY10" fmla="*/ 469 h 474898"/>
                  <a:gd name="connsiteX11" fmla="*/ 474459 w 474938"/>
                  <a:gd name="connsiteY11" fmla="*/ 252196 h 474898"/>
                  <a:gd name="connsiteX12" fmla="*/ 405251 w 474938"/>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8" h="474898">
                    <a:moveTo>
                      <a:pt x="405251" y="405225"/>
                    </a:moveTo>
                    <a:cubicBezTo>
                      <a:pt x="312687" y="497988"/>
                      <a:pt x="162449" y="498141"/>
                      <a:pt x="69694" y="405577"/>
                    </a:cubicBezTo>
                    <a:cubicBezTo>
                      <a:pt x="28804" y="364781"/>
                      <a:pt x="4210" y="310470"/>
                      <a:pt x="505" y="252825"/>
                    </a:cubicBezTo>
                    <a:lnTo>
                      <a:pt x="114" y="252825"/>
                    </a:lnTo>
                    <a:lnTo>
                      <a:pt x="114" y="244614"/>
                    </a:lnTo>
                    <a:cubicBezTo>
                      <a:pt x="-38" y="239680"/>
                      <a:pt x="-38" y="234765"/>
                      <a:pt x="114" y="229831"/>
                    </a:cubicBezTo>
                    <a:lnTo>
                      <a:pt x="114" y="393"/>
                    </a:lnTo>
                    <a:lnTo>
                      <a:pt x="223523" y="393"/>
                    </a:lnTo>
                    <a:cubicBezTo>
                      <a:pt x="232696" y="-131"/>
                      <a:pt x="241887" y="-131"/>
                      <a:pt x="251060" y="393"/>
                    </a:cubicBezTo>
                    <a:lnTo>
                      <a:pt x="252594" y="393"/>
                    </a:lnTo>
                    <a:lnTo>
                      <a:pt x="252594" y="469"/>
                    </a:lnTo>
                    <a:cubicBezTo>
                      <a:pt x="383372" y="8718"/>
                      <a:pt x="482708" y="121418"/>
                      <a:pt x="474459" y="252196"/>
                    </a:cubicBezTo>
                    <a:cubicBezTo>
                      <a:pt x="470821" y="309936"/>
                      <a:pt x="446208" y="364362"/>
                      <a:pt x="405251" y="405225"/>
                    </a:cubicBezTo>
                    <a:close/>
                  </a:path>
                </a:pathLst>
              </a:custGeom>
              <a:solidFill>
                <a:srgbClr val="1376BC"/>
              </a:solidFill>
              <a:ln w="9525" cap="flat">
                <a:noFill/>
                <a:prstDash val="solid"/>
                <a:miter/>
              </a:ln>
            </p:spPr>
            <p:txBody>
              <a:bodyPr rtlCol="0" anchor="ctr"/>
              <a:lstStyle/>
              <a:p>
                <a:endParaRPr lang="en-IN" sz="2400"/>
              </a:p>
            </p:txBody>
          </p:sp>
          <p:sp>
            <p:nvSpPr>
              <p:cNvPr id="16" name="Freeform: Shape 15">
                <a:extLst>
                  <a:ext uri="{FF2B5EF4-FFF2-40B4-BE49-F238E27FC236}">
                    <a16:creationId xmlns:a16="http://schemas.microsoft.com/office/drawing/2014/main" id="{4A9B0E92-A25C-F98A-F552-656C94562EF3}"/>
                  </a:ext>
                </a:extLst>
              </p:cNvPr>
              <p:cNvSpPr/>
              <p:nvPr/>
            </p:nvSpPr>
            <p:spPr>
              <a:xfrm>
                <a:off x="7844538" y="215555"/>
                <a:ext cx="63217" cy="63212"/>
              </a:xfrm>
              <a:custGeom>
                <a:avLst/>
                <a:gdLst>
                  <a:gd name="connsiteX0" fmla="*/ 69687 w 474937"/>
                  <a:gd name="connsiteY0" fmla="*/ 405225 h 474898"/>
                  <a:gd name="connsiteX1" fmla="*/ 405244 w 474937"/>
                  <a:gd name="connsiteY1" fmla="*/ 405577 h 474898"/>
                  <a:gd name="connsiteX2" fmla="*/ 474433 w 474937"/>
                  <a:gd name="connsiteY2" fmla="*/ 252825 h 474898"/>
                  <a:gd name="connsiteX3" fmla="*/ 474824 w 474937"/>
                  <a:gd name="connsiteY3" fmla="*/ 252825 h 474898"/>
                  <a:gd name="connsiteX4" fmla="*/ 474824 w 474937"/>
                  <a:gd name="connsiteY4" fmla="*/ 244614 h 474898"/>
                  <a:gd name="connsiteX5" fmla="*/ 474824 w 474937"/>
                  <a:gd name="connsiteY5" fmla="*/ 229831 h 474898"/>
                  <a:gd name="connsiteX6" fmla="*/ 474824 w 474937"/>
                  <a:gd name="connsiteY6" fmla="*/ 393 h 474898"/>
                  <a:gd name="connsiteX7" fmla="*/ 251415 w 474937"/>
                  <a:gd name="connsiteY7" fmla="*/ 393 h 474898"/>
                  <a:gd name="connsiteX8" fmla="*/ 223869 w 474937"/>
                  <a:gd name="connsiteY8" fmla="*/ 393 h 474898"/>
                  <a:gd name="connsiteX9" fmla="*/ 222345 w 474937"/>
                  <a:gd name="connsiteY9" fmla="*/ 393 h 474898"/>
                  <a:gd name="connsiteX10" fmla="*/ 222345 w 474937"/>
                  <a:gd name="connsiteY10" fmla="*/ 469 h 474898"/>
                  <a:gd name="connsiteX11" fmla="*/ 479 w 474937"/>
                  <a:gd name="connsiteY11" fmla="*/ 252196 h 474898"/>
                  <a:gd name="connsiteX12" fmla="*/ 69687 w 474937"/>
                  <a:gd name="connsiteY12" fmla="*/ 405225 h 47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37" h="474898">
                    <a:moveTo>
                      <a:pt x="69687" y="405225"/>
                    </a:moveTo>
                    <a:cubicBezTo>
                      <a:pt x="162251" y="497988"/>
                      <a:pt x="312489" y="498141"/>
                      <a:pt x="405244" y="405577"/>
                    </a:cubicBezTo>
                    <a:cubicBezTo>
                      <a:pt x="446134" y="364781"/>
                      <a:pt x="470728" y="310470"/>
                      <a:pt x="474433" y="252825"/>
                    </a:cubicBezTo>
                    <a:lnTo>
                      <a:pt x="474824" y="252825"/>
                    </a:lnTo>
                    <a:lnTo>
                      <a:pt x="474824" y="244614"/>
                    </a:lnTo>
                    <a:cubicBezTo>
                      <a:pt x="474976" y="239680"/>
                      <a:pt x="474976" y="234765"/>
                      <a:pt x="474824" y="229831"/>
                    </a:cubicBezTo>
                    <a:lnTo>
                      <a:pt x="474824" y="393"/>
                    </a:lnTo>
                    <a:lnTo>
                      <a:pt x="251415" y="393"/>
                    </a:lnTo>
                    <a:cubicBezTo>
                      <a:pt x="242242" y="-131"/>
                      <a:pt x="233041" y="-131"/>
                      <a:pt x="223869" y="393"/>
                    </a:cubicBezTo>
                    <a:lnTo>
                      <a:pt x="222345" y="393"/>
                    </a:lnTo>
                    <a:lnTo>
                      <a:pt x="222345" y="469"/>
                    </a:lnTo>
                    <a:cubicBezTo>
                      <a:pt x="91566" y="8718"/>
                      <a:pt x="-7770" y="121418"/>
                      <a:pt x="479" y="252196"/>
                    </a:cubicBezTo>
                    <a:cubicBezTo>
                      <a:pt x="4117" y="309936"/>
                      <a:pt x="28730" y="364362"/>
                      <a:pt x="69687" y="405225"/>
                    </a:cubicBezTo>
                    <a:close/>
                  </a:path>
                </a:pathLst>
              </a:custGeom>
              <a:solidFill>
                <a:srgbClr val="6FA643"/>
              </a:solidFill>
              <a:ln w="9525" cap="flat">
                <a:noFill/>
                <a:prstDash val="solid"/>
                <a:miter/>
              </a:ln>
            </p:spPr>
            <p:txBody>
              <a:bodyPr rtlCol="0" anchor="ctr"/>
              <a:lstStyle/>
              <a:p>
                <a:endParaRPr lang="en-IN" sz="2400"/>
              </a:p>
            </p:txBody>
          </p:sp>
          <p:sp>
            <p:nvSpPr>
              <p:cNvPr id="17" name="Freeform: Shape 16">
                <a:extLst>
                  <a:ext uri="{FF2B5EF4-FFF2-40B4-BE49-F238E27FC236}">
                    <a16:creationId xmlns:a16="http://schemas.microsoft.com/office/drawing/2014/main" id="{E3FD335F-ACD8-097A-1E64-FFFF58D5E0D1}"/>
                  </a:ext>
                </a:extLst>
              </p:cNvPr>
              <p:cNvSpPr/>
              <p:nvPr/>
            </p:nvSpPr>
            <p:spPr>
              <a:xfrm>
                <a:off x="7781874" y="275478"/>
                <a:ext cx="63213" cy="63214"/>
              </a:xfrm>
              <a:custGeom>
                <a:avLst/>
                <a:gdLst>
                  <a:gd name="connsiteX0" fmla="*/ 405251 w 474902"/>
                  <a:gd name="connsiteY0" fmla="*/ 69679 h 474910"/>
                  <a:gd name="connsiteX1" fmla="*/ 69694 w 474902"/>
                  <a:gd name="connsiteY1" fmla="*/ 69317 h 474910"/>
                  <a:gd name="connsiteX2" fmla="*/ 505 w 474902"/>
                  <a:gd name="connsiteY2" fmla="*/ 222031 h 474910"/>
                  <a:gd name="connsiteX3" fmla="*/ 114 w 474902"/>
                  <a:gd name="connsiteY3" fmla="*/ 222031 h 474910"/>
                  <a:gd name="connsiteX4" fmla="*/ 114 w 474902"/>
                  <a:gd name="connsiteY4" fmla="*/ 230242 h 474910"/>
                  <a:gd name="connsiteX5" fmla="*/ 114 w 474902"/>
                  <a:gd name="connsiteY5" fmla="*/ 245025 h 474910"/>
                  <a:gd name="connsiteX6" fmla="*/ 114 w 474902"/>
                  <a:gd name="connsiteY6" fmla="*/ 474511 h 474910"/>
                  <a:gd name="connsiteX7" fmla="*/ 223523 w 474902"/>
                  <a:gd name="connsiteY7" fmla="*/ 474511 h 474910"/>
                  <a:gd name="connsiteX8" fmla="*/ 251060 w 474902"/>
                  <a:gd name="connsiteY8" fmla="*/ 474511 h 474910"/>
                  <a:gd name="connsiteX9" fmla="*/ 252594 w 474902"/>
                  <a:gd name="connsiteY9" fmla="*/ 474511 h 474910"/>
                  <a:gd name="connsiteX10" fmla="*/ 252594 w 474902"/>
                  <a:gd name="connsiteY10" fmla="*/ 474396 h 474910"/>
                  <a:gd name="connsiteX11" fmla="*/ 474421 w 474902"/>
                  <a:gd name="connsiteY11" fmla="*/ 222632 h 474910"/>
                  <a:gd name="connsiteX12" fmla="*/ 4052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405251" y="69679"/>
                    </a:moveTo>
                    <a:cubicBezTo>
                      <a:pt x="312687" y="-23085"/>
                      <a:pt x="162449" y="-23247"/>
                      <a:pt x="69694" y="69317"/>
                    </a:cubicBezTo>
                    <a:cubicBezTo>
                      <a:pt x="28813" y="110113"/>
                      <a:pt x="4220" y="164405"/>
                      <a:pt x="505" y="222031"/>
                    </a:cubicBezTo>
                    <a:lnTo>
                      <a:pt x="114" y="222031"/>
                    </a:lnTo>
                    <a:lnTo>
                      <a:pt x="114" y="230242"/>
                    </a:lnTo>
                    <a:cubicBezTo>
                      <a:pt x="-38" y="235176"/>
                      <a:pt x="-38" y="240100"/>
                      <a:pt x="114" y="245025"/>
                    </a:cubicBezTo>
                    <a:lnTo>
                      <a:pt x="114" y="474511"/>
                    </a:lnTo>
                    <a:lnTo>
                      <a:pt x="223523" y="474511"/>
                    </a:lnTo>
                    <a:cubicBezTo>
                      <a:pt x="232696" y="475044"/>
                      <a:pt x="241887" y="475044"/>
                      <a:pt x="251060" y="474511"/>
                    </a:cubicBezTo>
                    <a:lnTo>
                      <a:pt x="252594" y="474511"/>
                    </a:lnTo>
                    <a:lnTo>
                      <a:pt x="252594" y="474396"/>
                    </a:lnTo>
                    <a:cubicBezTo>
                      <a:pt x="383372" y="466129"/>
                      <a:pt x="482689" y="353410"/>
                      <a:pt x="474421" y="222632"/>
                    </a:cubicBezTo>
                    <a:cubicBezTo>
                      <a:pt x="470773" y="164919"/>
                      <a:pt x="446180" y="110532"/>
                      <a:pt x="405251" y="69679"/>
                    </a:cubicBezTo>
                    <a:close/>
                  </a:path>
                </a:pathLst>
              </a:custGeom>
              <a:solidFill>
                <a:srgbClr val="818282"/>
              </a:solidFill>
              <a:ln w="9525" cap="flat">
                <a:noFill/>
                <a:prstDash val="solid"/>
                <a:miter/>
              </a:ln>
            </p:spPr>
            <p:txBody>
              <a:bodyPr rtlCol="0" anchor="ctr"/>
              <a:lstStyle/>
              <a:p>
                <a:endParaRPr lang="en-IN" sz="2400"/>
              </a:p>
            </p:txBody>
          </p:sp>
          <p:sp>
            <p:nvSpPr>
              <p:cNvPr id="18" name="Freeform: Shape 17">
                <a:extLst>
                  <a:ext uri="{FF2B5EF4-FFF2-40B4-BE49-F238E27FC236}">
                    <a16:creationId xmlns:a16="http://schemas.microsoft.com/office/drawing/2014/main" id="{3BDD3FA5-D9C3-2F62-497F-C4ACDEFDD138}"/>
                  </a:ext>
                </a:extLst>
              </p:cNvPr>
              <p:cNvSpPr/>
              <p:nvPr/>
            </p:nvSpPr>
            <p:spPr>
              <a:xfrm>
                <a:off x="7844543" y="275478"/>
                <a:ext cx="63213" cy="63214"/>
              </a:xfrm>
              <a:custGeom>
                <a:avLst/>
                <a:gdLst>
                  <a:gd name="connsiteX0" fmla="*/ 69651 w 474902"/>
                  <a:gd name="connsiteY0" fmla="*/ 69679 h 474910"/>
                  <a:gd name="connsiteX1" fmla="*/ 405208 w 474902"/>
                  <a:gd name="connsiteY1" fmla="*/ 69317 h 474910"/>
                  <a:gd name="connsiteX2" fmla="*/ 474397 w 474902"/>
                  <a:gd name="connsiteY2" fmla="*/ 222031 h 474910"/>
                  <a:gd name="connsiteX3" fmla="*/ 474788 w 474902"/>
                  <a:gd name="connsiteY3" fmla="*/ 222031 h 474910"/>
                  <a:gd name="connsiteX4" fmla="*/ 474788 w 474902"/>
                  <a:gd name="connsiteY4" fmla="*/ 230242 h 474910"/>
                  <a:gd name="connsiteX5" fmla="*/ 474788 w 474902"/>
                  <a:gd name="connsiteY5" fmla="*/ 245025 h 474910"/>
                  <a:gd name="connsiteX6" fmla="*/ 474788 w 474902"/>
                  <a:gd name="connsiteY6" fmla="*/ 474511 h 474910"/>
                  <a:gd name="connsiteX7" fmla="*/ 251379 w 474902"/>
                  <a:gd name="connsiteY7" fmla="*/ 474511 h 474910"/>
                  <a:gd name="connsiteX8" fmla="*/ 223833 w 474902"/>
                  <a:gd name="connsiteY8" fmla="*/ 474511 h 474910"/>
                  <a:gd name="connsiteX9" fmla="*/ 222309 w 474902"/>
                  <a:gd name="connsiteY9" fmla="*/ 474511 h 474910"/>
                  <a:gd name="connsiteX10" fmla="*/ 222309 w 474902"/>
                  <a:gd name="connsiteY10" fmla="*/ 474396 h 474910"/>
                  <a:gd name="connsiteX11" fmla="*/ 481 w 474902"/>
                  <a:gd name="connsiteY11" fmla="*/ 222632 h 474910"/>
                  <a:gd name="connsiteX12" fmla="*/ 69651 w 474902"/>
                  <a:gd name="connsiteY12" fmla="*/ 69679 h 47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02" h="474910">
                    <a:moveTo>
                      <a:pt x="69651" y="69679"/>
                    </a:moveTo>
                    <a:cubicBezTo>
                      <a:pt x="162215" y="-23085"/>
                      <a:pt x="312453" y="-23247"/>
                      <a:pt x="405208" y="69317"/>
                    </a:cubicBezTo>
                    <a:cubicBezTo>
                      <a:pt x="446089" y="110113"/>
                      <a:pt x="470683" y="164405"/>
                      <a:pt x="474397" y="222031"/>
                    </a:cubicBezTo>
                    <a:lnTo>
                      <a:pt x="474788" y="222031"/>
                    </a:lnTo>
                    <a:lnTo>
                      <a:pt x="474788" y="230242"/>
                    </a:lnTo>
                    <a:cubicBezTo>
                      <a:pt x="474940" y="235176"/>
                      <a:pt x="474940" y="240100"/>
                      <a:pt x="474788" y="245025"/>
                    </a:cubicBezTo>
                    <a:lnTo>
                      <a:pt x="474788" y="474511"/>
                    </a:lnTo>
                    <a:lnTo>
                      <a:pt x="251379" y="474511"/>
                    </a:lnTo>
                    <a:cubicBezTo>
                      <a:pt x="242206" y="475044"/>
                      <a:pt x="233005" y="475044"/>
                      <a:pt x="223833" y="474511"/>
                    </a:cubicBezTo>
                    <a:lnTo>
                      <a:pt x="222309" y="474511"/>
                    </a:lnTo>
                    <a:lnTo>
                      <a:pt x="222309" y="474396"/>
                    </a:lnTo>
                    <a:cubicBezTo>
                      <a:pt x="91530" y="466129"/>
                      <a:pt x="-7787" y="353410"/>
                      <a:pt x="481" y="222632"/>
                    </a:cubicBezTo>
                    <a:cubicBezTo>
                      <a:pt x="4129" y="164919"/>
                      <a:pt x="28723" y="110532"/>
                      <a:pt x="69651" y="69679"/>
                    </a:cubicBezTo>
                    <a:close/>
                  </a:path>
                </a:pathLst>
              </a:custGeom>
              <a:solidFill>
                <a:srgbClr val="EE6626"/>
              </a:solidFill>
              <a:ln w="9525" cap="flat">
                <a:noFill/>
                <a:prstDash val="solid"/>
                <a:miter/>
              </a:ln>
            </p:spPr>
            <p:txBody>
              <a:bodyPr rtlCol="0" anchor="ctr"/>
              <a:lstStyle/>
              <a:p>
                <a:endParaRPr lang="en-IN" sz="2400"/>
              </a:p>
            </p:txBody>
          </p:sp>
          <p:sp>
            <p:nvSpPr>
              <p:cNvPr id="19" name="Freeform: Shape 18">
                <a:extLst>
                  <a:ext uri="{FF2B5EF4-FFF2-40B4-BE49-F238E27FC236}">
                    <a16:creationId xmlns:a16="http://schemas.microsoft.com/office/drawing/2014/main" id="{D414CDE0-C517-FEF5-D7C5-326F8974C6FB}"/>
                  </a:ext>
                </a:extLst>
              </p:cNvPr>
              <p:cNvSpPr/>
              <p:nvPr/>
            </p:nvSpPr>
            <p:spPr>
              <a:xfrm>
                <a:off x="7678330" y="107655"/>
                <a:ext cx="636222" cy="341239"/>
              </a:xfrm>
              <a:custGeom>
                <a:avLst/>
                <a:gdLst>
                  <a:gd name="connsiteX0" fmla="*/ 4779798 w 4779797"/>
                  <a:gd name="connsiteY0" fmla="*/ 995801 h 2563653"/>
                  <a:gd name="connsiteX1" fmla="*/ 4779798 w 4779797"/>
                  <a:gd name="connsiteY1" fmla="*/ 1589037 h 2563653"/>
                  <a:gd name="connsiteX2" fmla="*/ 4537539 w 4779797"/>
                  <a:gd name="connsiteY2" fmla="*/ 1605229 h 2563653"/>
                  <a:gd name="connsiteX3" fmla="*/ 4426268 w 4779797"/>
                  <a:gd name="connsiteY3" fmla="*/ 1842849 h 2563653"/>
                  <a:gd name="connsiteX4" fmla="*/ 4567886 w 4779797"/>
                  <a:gd name="connsiteY4" fmla="*/ 2012804 h 2563653"/>
                  <a:gd name="connsiteX5" fmla="*/ 4313682 w 4779797"/>
                  <a:gd name="connsiteY5" fmla="*/ 2309403 h 2563653"/>
                  <a:gd name="connsiteX6" fmla="*/ 4101275 w 4779797"/>
                  <a:gd name="connsiteY6" fmla="*/ 2167785 h 2563653"/>
                  <a:gd name="connsiteX7" fmla="*/ 3795903 w 4779797"/>
                  <a:gd name="connsiteY7" fmla="*/ 2299088 h 2563653"/>
                  <a:gd name="connsiteX8" fmla="*/ 3762832 w 4779797"/>
                  <a:gd name="connsiteY8" fmla="*/ 2563654 h 2563653"/>
                  <a:gd name="connsiteX9" fmla="*/ 3275533 w 4779797"/>
                  <a:gd name="connsiteY9" fmla="*/ 2563654 h 2563653"/>
                  <a:gd name="connsiteX10" fmla="*/ 3240948 w 4779797"/>
                  <a:gd name="connsiteY10" fmla="*/ 2286972 h 2563653"/>
                  <a:gd name="connsiteX11" fmla="*/ 2949693 w 4779797"/>
                  <a:gd name="connsiteY11" fmla="*/ 2148126 h 2563653"/>
                  <a:gd name="connsiteX12" fmla="*/ 2745858 w 4779797"/>
                  <a:gd name="connsiteY12" fmla="*/ 2267026 h 2563653"/>
                  <a:gd name="connsiteX13" fmla="*/ 2470404 w 4779797"/>
                  <a:gd name="connsiteY13" fmla="*/ 1991592 h 2563653"/>
                  <a:gd name="connsiteX14" fmla="*/ 2889228 w 4779797"/>
                  <a:gd name="connsiteY14" fmla="*/ 1572768 h 2563653"/>
                  <a:gd name="connsiteX15" fmla="*/ 3808390 w 4779797"/>
                  <a:gd name="connsiteY15" fmla="*/ 1924860 h 2563653"/>
                  <a:gd name="connsiteX16" fmla="*/ 4160482 w 4779797"/>
                  <a:gd name="connsiteY16" fmla="*/ 1005697 h 2563653"/>
                  <a:gd name="connsiteX17" fmla="*/ 3241320 w 4779797"/>
                  <a:gd name="connsiteY17" fmla="*/ 653606 h 2563653"/>
                  <a:gd name="connsiteX18" fmla="*/ 3098149 w 4779797"/>
                  <a:gd name="connsiteY18" fmla="*/ 739378 h 2563653"/>
                  <a:gd name="connsiteX19" fmla="*/ 2132028 w 4779797"/>
                  <a:gd name="connsiteY19" fmla="*/ 1846574 h 2563653"/>
                  <a:gd name="connsiteX20" fmla="*/ 2288191 w 4779797"/>
                  <a:gd name="connsiteY20" fmla="*/ 2033969 h 2563653"/>
                  <a:gd name="connsiteX21" fmla="*/ 2055133 w 4779797"/>
                  <a:gd name="connsiteY21" fmla="*/ 2309403 h 2563653"/>
                  <a:gd name="connsiteX22" fmla="*/ 1803511 w 4779797"/>
                  <a:gd name="connsiteY22" fmla="*/ 2165576 h 2563653"/>
                  <a:gd name="connsiteX23" fmla="*/ 1515923 w 4779797"/>
                  <a:gd name="connsiteY23" fmla="*/ 2293449 h 2563653"/>
                  <a:gd name="connsiteX24" fmla="*/ 1461888 w 4779797"/>
                  <a:gd name="connsiteY24" fmla="*/ 2563616 h 2563653"/>
                  <a:gd name="connsiteX25" fmla="*/ 995772 w 4779797"/>
                  <a:gd name="connsiteY25" fmla="*/ 2563616 h 2563653"/>
                  <a:gd name="connsiteX26" fmla="*/ 977998 w 4779797"/>
                  <a:gd name="connsiteY26" fmla="*/ 2296916 h 2563653"/>
                  <a:gd name="connsiteX27" fmla="*/ 657892 w 4779797"/>
                  <a:gd name="connsiteY27" fmla="*/ 2154336 h 2563653"/>
                  <a:gd name="connsiteX28" fmla="*/ 423720 w 4779797"/>
                  <a:gd name="connsiteY28" fmla="*/ 2288219 h 2563653"/>
                  <a:gd name="connsiteX29" fmla="*/ 190662 w 4779797"/>
                  <a:gd name="connsiteY29" fmla="*/ 2012785 h 2563653"/>
                  <a:gd name="connsiteX30" fmla="*/ 343281 w 4779797"/>
                  <a:gd name="connsiteY30" fmla="*/ 1826247 h 2563653"/>
                  <a:gd name="connsiteX31" fmla="*/ 235268 w 4779797"/>
                  <a:gd name="connsiteY31" fmla="*/ 1584655 h 2563653"/>
                  <a:gd name="connsiteX32" fmla="*/ 0 w 4779797"/>
                  <a:gd name="connsiteY32" fmla="*/ 1567853 h 2563653"/>
                  <a:gd name="connsiteX33" fmla="*/ 0 w 4779797"/>
                  <a:gd name="connsiteY33" fmla="*/ 974617 h 2563653"/>
                  <a:gd name="connsiteX34" fmla="*/ 242259 w 4779797"/>
                  <a:gd name="connsiteY34" fmla="*/ 958425 h 2563653"/>
                  <a:gd name="connsiteX35" fmla="*/ 353473 w 4779797"/>
                  <a:gd name="connsiteY35" fmla="*/ 720804 h 2563653"/>
                  <a:gd name="connsiteX36" fmla="*/ 211846 w 4779797"/>
                  <a:gd name="connsiteY36" fmla="*/ 550869 h 2563653"/>
                  <a:gd name="connsiteX37" fmla="*/ 466096 w 4779797"/>
                  <a:gd name="connsiteY37" fmla="*/ 254251 h 2563653"/>
                  <a:gd name="connsiteX38" fmla="*/ 678504 w 4779797"/>
                  <a:gd name="connsiteY38" fmla="*/ 395869 h 2563653"/>
                  <a:gd name="connsiteX39" fmla="*/ 983932 w 4779797"/>
                  <a:gd name="connsiteY39" fmla="*/ 264557 h 2563653"/>
                  <a:gd name="connsiteX40" fmla="*/ 1017003 w 4779797"/>
                  <a:gd name="connsiteY40" fmla="*/ 0 h 2563653"/>
                  <a:gd name="connsiteX41" fmla="*/ 1504302 w 4779797"/>
                  <a:gd name="connsiteY41" fmla="*/ 0 h 2563653"/>
                  <a:gd name="connsiteX42" fmla="*/ 1538888 w 4779797"/>
                  <a:gd name="connsiteY42" fmla="*/ 276673 h 2563653"/>
                  <a:gd name="connsiteX43" fmla="*/ 1830105 w 4779797"/>
                  <a:gd name="connsiteY43" fmla="*/ 415528 h 2563653"/>
                  <a:gd name="connsiteX44" fmla="*/ 2033940 w 4779797"/>
                  <a:gd name="connsiteY44" fmla="*/ 296618 h 2563653"/>
                  <a:gd name="connsiteX45" fmla="*/ 2309374 w 4779797"/>
                  <a:gd name="connsiteY45" fmla="*/ 572053 h 2563653"/>
                  <a:gd name="connsiteX46" fmla="*/ 1890551 w 4779797"/>
                  <a:gd name="connsiteY46" fmla="*/ 990876 h 2563653"/>
                  <a:gd name="connsiteX47" fmla="*/ 969693 w 4779797"/>
                  <a:gd name="connsiteY47" fmla="*/ 630698 h 2563653"/>
                  <a:gd name="connsiteX48" fmla="*/ 609514 w 4779797"/>
                  <a:gd name="connsiteY48" fmla="*/ 1551556 h 2563653"/>
                  <a:gd name="connsiteX49" fmla="*/ 1250023 w 4779797"/>
                  <a:gd name="connsiteY49" fmla="*/ 1970399 h 2563653"/>
                  <a:gd name="connsiteX50" fmla="*/ 1913573 w 4779797"/>
                  <a:gd name="connsiteY50" fmla="*/ 1558042 h 2563653"/>
                  <a:gd name="connsiteX51" fmla="*/ 2652894 w 4779797"/>
                  <a:gd name="connsiteY51" fmla="*/ 723243 h 2563653"/>
                  <a:gd name="connsiteX52" fmla="*/ 2491588 w 4779797"/>
                  <a:gd name="connsiteY52" fmla="*/ 529676 h 2563653"/>
                  <a:gd name="connsiteX53" fmla="*/ 2724646 w 4779797"/>
                  <a:gd name="connsiteY53" fmla="*/ 254241 h 2563653"/>
                  <a:gd name="connsiteX54" fmla="*/ 2976267 w 4779797"/>
                  <a:gd name="connsiteY54" fmla="*/ 398069 h 2563653"/>
                  <a:gd name="connsiteX55" fmla="*/ 3263856 w 4779797"/>
                  <a:gd name="connsiteY55" fmla="*/ 270205 h 2563653"/>
                  <a:gd name="connsiteX56" fmla="*/ 3317881 w 4779797"/>
                  <a:gd name="connsiteY56" fmla="*/ 38 h 2563653"/>
                  <a:gd name="connsiteX57" fmla="*/ 3784006 w 4779797"/>
                  <a:gd name="connsiteY57" fmla="*/ 38 h 2563653"/>
                  <a:gd name="connsiteX58" fmla="*/ 3801780 w 4779797"/>
                  <a:gd name="connsiteY58" fmla="*/ 266738 h 2563653"/>
                  <a:gd name="connsiteX59" fmla="*/ 4121887 w 4779797"/>
                  <a:gd name="connsiteY59" fmla="*/ 409318 h 2563653"/>
                  <a:gd name="connsiteX60" fmla="*/ 4356059 w 4779797"/>
                  <a:gd name="connsiteY60" fmla="*/ 275501 h 2563653"/>
                  <a:gd name="connsiteX61" fmla="*/ 4589145 w 4779797"/>
                  <a:gd name="connsiteY61" fmla="*/ 550869 h 2563653"/>
                  <a:gd name="connsiteX62" fmla="*/ 4436526 w 4779797"/>
                  <a:gd name="connsiteY62" fmla="*/ 737407 h 2563653"/>
                  <a:gd name="connsiteX63" fmla="*/ 4544559 w 4779797"/>
                  <a:gd name="connsiteY63" fmla="*/ 978999 h 256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79797" h="2563653">
                    <a:moveTo>
                      <a:pt x="4779798" y="995801"/>
                    </a:moveTo>
                    <a:lnTo>
                      <a:pt x="4779798" y="1589037"/>
                    </a:lnTo>
                    <a:lnTo>
                      <a:pt x="4537539" y="1605229"/>
                    </a:lnTo>
                    <a:cubicBezTo>
                      <a:pt x="4510574" y="1688792"/>
                      <a:pt x="4473188" y="1768631"/>
                      <a:pt x="4426268" y="1842849"/>
                    </a:cubicBezTo>
                    <a:lnTo>
                      <a:pt x="4567886" y="2012804"/>
                    </a:lnTo>
                    <a:lnTo>
                      <a:pt x="4313682" y="2309403"/>
                    </a:lnTo>
                    <a:lnTo>
                      <a:pt x="4101275" y="2167785"/>
                    </a:lnTo>
                    <a:cubicBezTo>
                      <a:pt x="4007158" y="2227593"/>
                      <a:pt x="3904060" y="2271922"/>
                      <a:pt x="3795903" y="2299088"/>
                    </a:cubicBezTo>
                    <a:lnTo>
                      <a:pt x="3762832" y="2563654"/>
                    </a:lnTo>
                    <a:lnTo>
                      <a:pt x="3275533" y="2563654"/>
                    </a:lnTo>
                    <a:lnTo>
                      <a:pt x="3240948" y="2286972"/>
                    </a:lnTo>
                    <a:cubicBezTo>
                      <a:pt x="3137259" y="2256054"/>
                      <a:pt x="3038999" y="2209210"/>
                      <a:pt x="2949693" y="2148126"/>
                    </a:cubicBezTo>
                    <a:lnTo>
                      <a:pt x="2745858" y="2267026"/>
                    </a:lnTo>
                    <a:lnTo>
                      <a:pt x="2470404" y="1991592"/>
                    </a:lnTo>
                    <a:lnTo>
                      <a:pt x="2889228" y="1572768"/>
                    </a:lnTo>
                    <a:cubicBezTo>
                      <a:pt x="3045819" y="1923812"/>
                      <a:pt x="3457346" y="2081451"/>
                      <a:pt x="3808390" y="1924860"/>
                    </a:cubicBezTo>
                    <a:cubicBezTo>
                      <a:pt x="4159444" y="1768269"/>
                      <a:pt x="4317083" y="1356741"/>
                      <a:pt x="4160482" y="1005697"/>
                    </a:cubicBezTo>
                    <a:cubicBezTo>
                      <a:pt x="4003891" y="654644"/>
                      <a:pt x="3592373" y="497005"/>
                      <a:pt x="3241320" y="653606"/>
                    </a:cubicBezTo>
                    <a:cubicBezTo>
                      <a:pt x="3190332" y="676351"/>
                      <a:pt x="3142260" y="705145"/>
                      <a:pt x="3098149" y="739378"/>
                    </a:cubicBezTo>
                    <a:lnTo>
                      <a:pt x="2132028" y="1846574"/>
                    </a:lnTo>
                    <a:lnTo>
                      <a:pt x="2288191" y="2033969"/>
                    </a:lnTo>
                    <a:lnTo>
                      <a:pt x="2055133" y="2309403"/>
                    </a:lnTo>
                    <a:lnTo>
                      <a:pt x="1803511" y="2165576"/>
                    </a:lnTo>
                    <a:cubicBezTo>
                      <a:pt x="1714662" y="2222487"/>
                      <a:pt x="1617697" y="2265607"/>
                      <a:pt x="1515923" y="2293449"/>
                    </a:cubicBezTo>
                    <a:lnTo>
                      <a:pt x="1461888" y="2563616"/>
                    </a:lnTo>
                    <a:lnTo>
                      <a:pt x="995772" y="2563616"/>
                    </a:lnTo>
                    <a:lnTo>
                      <a:pt x="977998" y="2296916"/>
                    </a:lnTo>
                    <a:cubicBezTo>
                      <a:pt x="864032" y="2267750"/>
                      <a:pt x="755799" y="2219554"/>
                      <a:pt x="657892" y="2154336"/>
                    </a:cubicBezTo>
                    <a:lnTo>
                      <a:pt x="423720" y="2288219"/>
                    </a:lnTo>
                    <a:lnTo>
                      <a:pt x="190662" y="2012785"/>
                    </a:lnTo>
                    <a:lnTo>
                      <a:pt x="343281" y="1826247"/>
                    </a:lnTo>
                    <a:cubicBezTo>
                      <a:pt x="297169" y="1750628"/>
                      <a:pt x="260873" y="1669447"/>
                      <a:pt x="235268" y="1584655"/>
                    </a:cubicBezTo>
                    <a:lnTo>
                      <a:pt x="0" y="1567853"/>
                    </a:lnTo>
                    <a:lnTo>
                      <a:pt x="0" y="974617"/>
                    </a:lnTo>
                    <a:lnTo>
                      <a:pt x="242259" y="958425"/>
                    </a:lnTo>
                    <a:cubicBezTo>
                      <a:pt x="269210" y="874862"/>
                      <a:pt x="306575" y="795033"/>
                      <a:pt x="353473" y="720804"/>
                    </a:cubicBezTo>
                    <a:lnTo>
                      <a:pt x="211846" y="550869"/>
                    </a:lnTo>
                    <a:lnTo>
                      <a:pt x="466096" y="254251"/>
                    </a:lnTo>
                    <a:lnTo>
                      <a:pt x="678504" y="395869"/>
                    </a:lnTo>
                    <a:cubicBezTo>
                      <a:pt x="772639" y="336050"/>
                      <a:pt x="875757" y="291716"/>
                      <a:pt x="983932" y="264557"/>
                    </a:cubicBezTo>
                    <a:lnTo>
                      <a:pt x="1017003" y="0"/>
                    </a:lnTo>
                    <a:lnTo>
                      <a:pt x="1504302" y="0"/>
                    </a:lnTo>
                    <a:lnTo>
                      <a:pt x="1538888" y="276673"/>
                    </a:lnTo>
                    <a:cubicBezTo>
                      <a:pt x="1642567" y="307599"/>
                      <a:pt x="1740808" y="354441"/>
                      <a:pt x="1830105" y="415528"/>
                    </a:cubicBezTo>
                    <a:lnTo>
                      <a:pt x="2033940" y="296618"/>
                    </a:lnTo>
                    <a:lnTo>
                      <a:pt x="2309374" y="572053"/>
                    </a:lnTo>
                    <a:lnTo>
                      <a:pt x="1890551" y="990876"/>
                    </a:lnTo>
                    <a:cubicBezTo>
                      <a:pt x="1735722" y="637127"/>
                      <a:pt x="1323442" y="475869"/>
                      <a:pt x="969693" y="630698"/>
                    </a:cubicBezTo>
                    <a:cubicBezTo>
                      <a:pt x="615944" y="785527"/>
                      <a:pt x="454683" y="1197807"/>
                      <a:pt x="609514" y="1551556"/>
                    </a:cubicBezTo>
                    <a:cubicBezTo>
                      <a:pt x="720871" y="1805997"/>
                      <a:pt x="972283" y="1970399"/>
                      <a:pt x="1250023" y="1970399"/>
                    </a:cubicBezTo>
                    <a:cubicBezTo>
                      <a:pt x="1514875" y="1970399"/>
                      <a:pt x="1754657" y="1830495"/>
                      <a:pt x="1913573" y="1558042"/>
                    </a:cubicBezTo>
                    <a:lnTo>
                      <a:pt x="2652894" y="723243"/>
                    </a:lnTo>
                    <a:lnTo>
                      <a:pt x="2491588" y="529676"/>
                    </a:lnTo>
                    <a:lnTo>
                      <a:pt x="2724646" y="254241"/>
                    </a:lnTo>
                    <a:lnTo>
                      <a:pt x="2976267" y="398069"/>
                    </a:lnTo>
                    <a:cubicBezTo>
                      <a:pt x="3065117" y="341156"/>
                      <a:pt x="3162081" y="298045"/>
                      <a:pt x="3263856" y="270205"/>
                    </a:cubicBezTo>
                    <a:lnTo>
                      <a:pt x="3317881" y="38"/>
                    </a:lnTo>
                    <a:lnTo>
                      <a:pt x="3784006" y="38"/>
                    </a:lnTo>
                    <a:lnTo>
                      <a:pt x="3801780" y="266738"/>
                    </a:lnTo>
                    <a:cubicBezTo>
                      <a:pt x="3915747" y="295896"/>
                      <a:pt x="4023979" y="344101"/>
                      <a:pt x="4121887" y="409318"/>
                    </a:cubicBezTo>
                    <a:lnTo>
                      <a:pt x="4356059" y="275501"/>
                    </a:lnTo>
                    <a:lnTo>
                      <a:pt x="4589145" y="550869"/>
                    </a:lnTo>
                    <a:lnTo>
                      <a:pt x="4436526" y="737407"/>
                    </a:lnTo>
                    <a:cubicBezTo>
                      <a:pt x="4482646" y="813025"/>
                      <a:pt x="4518946" y="894207"/>
                      <a:pt x="4544559" y="978999"/>
                    </a:cubicBezTo>
                    <a:close/>
                  </a:path>
                </a:pathLst>
              </a:custGeom>
              <a:solidFill>
                <a:srgbClr val="FFFFFF"/>
              </a:solidFill>
              <a:ln w="9525" cap="flat">
                <a:noFill/>
                <a:prstDash val="solid"/>
                <a:miter/>
              </a:ln>
            </p:spPr>
            <p:txBody>
              <a:bodyPr rtlCol="0" anchor="ctr"/>
              <a:lstStyle/>
              <a:p>
                <a:endParaRPr lang="en-IN" sz="2400"/>
              </a:p>
            </p:txBody>
          </p:sp>
          <p:sp>
            <p:nvSpPr>
              <p:cNvPr id="20" name="Freeform: Shape 19">
                <a:extLst>
                  <a:ext uri="{FF2B5EF4-FFF2-40B4-BE49-F238E27FC236}">
                    <a16:creationId xmlns:a16="http://schemas.microsoft.com/office/drawing/2014/main" id="{6BB7D6B6-D17A-E39C-9273-B30D1E940C16}"/>
                  </a:ext>
                </a:extLst>
              </p:cNvPr>
              <p:cNvSpPr/>
              <p:nvPr/>
            </p:nvSpPr>
            <p:spPr>
              <a:xfrm>
                <a:off x="8092875" y="210836"/>
                <a:ext cx="118478" cy="144993"/>
              </a:xfrm>
              <a:custGeom>
                <a:avLst/>
                <a:gdLst>
                  <a:gd name="connsiteX0" fmla="*/ 635723 w 890099"/>
                  <a:gd name="connsiteY0" fmla="*/ 812844 h 1089298"/>
                  <a:gd name="connsiteX1" fmla="*/ 635723 w 890099"/>
                  <a:gd name="connsiteY1" fmla="*/ 1089298 h 1089298"/>
                  <a:gd name="connsiteX2" fmla="*/ 296728 w 890099"/>
                  <a:gd name="connsiteY2" fmla="*/ 1089298 h 1089298"/>
                  <a:gd name="connsiteX3" fmla="*/ 296728 w 890099"/>
                  <a:gd name="connsiteY3" fmla="*/ 830380 h 1089298"/>
                  <a:gd name="connsiteX4" fmla="*/ 25465 w 890099"/>
                  <a:gd name="connsiteY4" fmla="*/ 263176 h 1089298"/>
                  <a:gd name="connsiteX5" fmla="*/ 275563 w 890099"/>
                  <a:gd name="connsiteY5" fmla="*/ 0 h 1089298"/>
                  <a:gd name="connsiteX6" fmla="*/ 275563 w 890099"/>
                  <a:gd name="connsiteY6" fmla="*/ 432502 h 1089298"/>
                  <a:gd name="connsiteX7" fmla="*/ 466254 w 890099"/>
                  <a:gd name="connsiteY7" fmla="*/ 538439 h 1089298"/>
                  <a:gd name="connsiteX8" fmla="*/ 635799 w 890099"/>
                  <a:gd name="connsiteY8" fmla="*/ 432502 h 1089298"/>
                  <a:gd name="connsiteX9" fmla="*/ 635799 w 890099"/>
                  <a:gd name="connsiteY9" fmla="*/ 9773 h 1089298"/>
                  <a:gd name="connsiteX10" fmla="*/ 847301 w 890099"/>
                  <a:gd name="connsiteY10" fmla="*/ 601304 h 1089298"/>
                  <a:gd name="connsiteX11" fmla="*/ 635723 w 890099"/>
                  <a:gd name="connsiteY11" fmla="*/ 812844 h 10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0099" h="1089298">
                    <a:moveTo>
                      <a:pt x="635723" y="812844"/>
                    </a:moveTo>
                    <a:lnTo>
                      <a:pt x="635723" y="1089298"/>
                    </a:lnTo>
                    <a:lnTo>
                      <a:pt x="296728" y="1089298"/>
                    </a:lnTo>
                    <a:lnTo>
                      <a:pt x="296728" y="830380"/>
                    </a:lnTo>
                    <a:cubicBezTo>
                      <a:pt x="65194" y="748655"/>
                      <a:pt x="-56250" y="494709"/>
                      <a:pt x="25465" y="263176"/>
                    </a:cubicBezTo>
                    <a:cubicBezTo>
                      <a:pt x="67585" y="143856"/>
                      <a:pt x="158549" y="48139"/>
                      <a:pt x="275563" y="0"/>
                    </a:cubicBezTo>
                    <a:lnTo>
                      <a:pt x="275563" y="432502"/>
                    </a:lnTo>
                    <a:lnTo>
                      <a:pt x="466254" y="538439"/>
                    </a:lnTo>
                    <a:lnTo>
                      <a:pt x="635799" y="432502"/>
                    </a:lnTo>
                    <a:lnTo>
                      <a:pt x="635799" y="9773"/>
                    </a:lnTo>
                    <a:cubicBezTo>
                      <a:pt x="857550" y="114710"/>
                      <a:pt x="952248" y="379552"/>
                      <a:pt x="847301" y="601304"/>
                    </a:cubicBezTo>
                    <a:cubicBezTo>
                      <a:pt x="803363" y="694163"/>
                      <a:pt x="728591" y="768915"/>
                      <a:pt x="635723" y="812844"/>
                    </a:cubicBezTo>
                    <a:close/>
                  </a:path>
                </a:pathLst>
              </a:custGeom>
              <a:solidFill>
                <a:srgbClr val="1376BC"/>
              </a:solidFill>
              <a:ln w="9525" cap="flat">
                <a:noFill/>
                <a:prstDash val="solid"/>
                <a:miter/>
              </a:ln>
            </p:spPr>
            <p:txBody>
              <a:bodyPr rtlCol="0" anchor="ctr"/>
              <a:lstStyle/>
              <a:p>
                <a:endParaRPr lang="en-IN" sz="2400"/>
              </a:p>
            </p:txBody>
          </p:sp>
        </p:grpSp>
        <p:grpSp>
          <p:nvGrpSpPr>
            <p:cNvPr id="6" name="Group 5">
              <a:extLst>
                <a:ext uri="{FF2B5EF4-FFF2-40B4-BE49-F238E27FC236}">
                  <a16:creationId xmlns:a16="http://schemas.microsoft.com/office/drawing/2014/main" id="{3AC0DC75-5D5B-1FB6-3C34-3A1D3D00B7F2}"/>
                </a:ext>
              </a:extLst>
            </p:cNvPr>
            <p:cNvGrpSpPr/>
            <p:nvPr userDrawn="1"/>
          </p:nvGrpSpPr>
          <p:grpSpPr>
            <a:xfrm>
              <a:off x="8322300" y="117848"/>
              <a:ext cx="878497" cy="346249"/>
              <a:chOff x="8322300" y="117848"/>
              <a:chExt cx="878497" cy="346249"/>
            </a:xfrm>
          </p:grpSpPr>
          <p:sp>
            <p:nvSpPr>
              <p:cNvPr id="7" name="TextBox 6">
                <a:extLst>
                  <a:ext uri="{FF2B5EF4-FFF2-40B4-BE49-F238E27FC236}">
                    <a16:creationId xmlns:a16="http://schemas.microsoft.com/office/drawing/2014/main" id="{6324D3A3-8431-2AE6-48D9-B012E399D783}"/>
                  </a:ext>
                </a:extLst>
              </p:cNvPr>
              <p:cNvSpPr txBox="1"/>
              <p:nvPr userDrawn="1"/>
            </p:nvSpPr>
            <p:spPr>
              <a:xfrm>
                <a:off x="8322300" y="117848"/>
                <a:ext cx="878497" cy="346249"/>
              </a:xfrm>
              <a:prstGeom prst="rect">
                <a:avLst/>
              </a:prstGeom>
              <a:noFill/>
            </p:spPr>
            <p:txBody>
              <a:bodyPr wrap="square" rtlCol="0">
                <a:spAutoFit/>
              </a:bodyPr>
              <a:lstStyle/>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CHANGE </a:t>
                </a:r>
              </a:p>
              <a:p>
                <a:r>
                  <a:rPr lang="en-IN" sz="1200" b="1">
                    <a:solidFill>
                      <a:schemeClr val="tx2"/>
                    </a:solidFill>
                    <a:latin typeface="Roboto" panose="02000000000000000000" pitchFamily="2" charset="0"/>
                    <a:ea typeface="Roboto" panose="02000000000000000000" pitchFamily="2" charset="0"/>
                    <a:cs typeface="Roboto" panose="02000000000000000000" pitchFamily="2" charset="0"/>
                  </a:rPr>
                  <a:t>EXCELLENCE</a:t>
                </a:r>
              </a:p>
            </p:txBody>
          </p:sp>
          <p:cxnSp>
            <p:nvCxnSpPr>
              <p:cNvPr id="8" name="Straight Connector 7">
                <a:extLst>
                  <a:ext uri="{FF2B5EF4-FFF2-40B4-BE49-F238E27FC236}">
                    <a16:creationId xmlns:a16="http://schemas.microsoft.com/office/drawing/2014/main" id="{2D757065-0F16-1BBF-B4F7-98A7C2C52997}"/>
                  </a:ext>
                </a:extLst>
              </p:cNvPr>
              <p:cNvCxnSpPr/>
              <p:nvPr userDrawn="1"/>
            </p:nvCxnSpPr>
            <p:spPr>
              <a:xfrm>
                <a:off x="8362021" y="146172"/>
                <a:ext cx="0" cy="2743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3497273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9">
            <a:extLst>
              <a:ext uri="{28A0092B-C50C-407E-A947-70E740481C1C}">
                <a14:useLocalDpi xmlns:a14="http://schemas.microsoft.com/office/drawing/2010/main"/>
              </a:ext>
            </a:extLst>
          </a:blip>
          <a:stretch>
            <a:fillRect/>
          </a:stretch>
        </p:blipFill>
        <p:spPr>
          <a:xfrm>
            <a:off x="10403079" y="6451744"/>
            <a:ext cx="1438656" cy="187024"/>
          </a:xfrm>
          <a:prstGeom prst="rect">
            <a:avLst/>
          </a:prstGeom>
        </p:spPr>
      </p:pic>
      <p:sp>
        <p:nvSpPr>
          <p:cNvPr id="7" name="fl" descr="                              Dell - Internal Use - Confidential&#10;"/>
          <p:cNvSpPr txBox="1"/>
          <p:nvPr userDrawn="1"/>
        </p:nvSpPr>
        <p:spPr>
          <a:xfrm>
            <a:off x="5381065" y="6701005"/>
            <a:ext cx="1429879" cy="83100"/>
          </a:xfrm>
          <a:prstGeom prst="rect">
            <a:avLst/>
          </a:prstGeom>
          <a:noFill/>
        </p:spPr>
        <p:txBody>
          <a:bodyPr vert="horz" wrap="none" lIns="0" tIns="0" rIns="0" bIns="0" rtlCol="0" anchor="ctr" anchorCtr="0">
            <a:spAutoFit/>
          </a:bodyPr>
          <a:lstStyle/>
          <a:p>
            <a:pPr marL="0" marR="0" indent="0" algn="ctr" defTabSz="1219110" rtl="0" eaLnBrk="1" fontAlgn="base" latinLnBrk="0" hangingPunct="1">
              <a:lnSpc>
                <a:spcPct val="90000"/>
              </a:lnSpc>
              <a:spcBef>
                <a:spcPts val="133"/>
              </a:spcBef>
              <a:spcAft>
                <a:spcPts val="133"/>
              </a:spcAft>
              <a:buClrTx/>
              <a:buSzTx/>
              <a:buFontTx/>
              <a:buNone/>
              <a:tabLst/>
              <a:defRPr/>
            </a:pPr>
            <a:r>
              <a:rPr lang="en-US" sz="600" b="0" i="0" u="none" baseline="0">
                <a:solidFill>
                  <a:srgbClr val="808080"/>
                </a:solidFill>
                <a:latin typeface="Arial" panose="020B0604020202020204" pitchFamily="34" charset="0"/>
              </a:rPr>
              <a:t>Copyright © Dell Inc. All Rights Reserved.</a:t>
            </a:r>
          </a:p>
        </p:txBody>
      </p:sp>
      <p:sp>
        <p:nvSpPr>
          <p:cNvPr id="6" name="TextBox 19"/>
          <p:cNvSpPr txBox="1"/>
          <p:nvPr userDrawn="1"/>
        </p:nvSpPr>
        <p:spPr>
          <a:xfrm>
            <a:off x="5120250" y="6702031"/>
            <a:ext cx="94578" cy="831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60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600" b="0" kern="1200" err="1">
              <a:solidFill>
                <a:srgbClr val="808080"/>
              </a:solidFill>
              <a:latin typeface="Arial" panose="020B0604020202020204" pitchFamily="34" charset="0"/>
              <a:ea typeface="+mn-ea"/>
              <a:cs typeface="+mn-cs"/>
            </a:endParaRPr>
          </a:p>
        </p:txBody>
      </p:sp>
      <p:sp>
        <p:nvSpPr>
          <p:cNvPr id="4" name="TextBox 3">
            <a:extLst>
              <a:ext uri="{FF2B5EF4-FFF2-40B4-BE49-F238E27FC236}">
                <a16:creationId xmlns:a16="http://schemas.microsoft.com/office/drawing/2014/main" id="{AAD52492-B32C-4F5C-93C4-B867BDF3FDDD}"/>
              </a:ext>
            </a:extLst>
          </p:cNvPr>
          <p:cNvSpPr txBox="1"/>
          <p:nvPr>
            <p:extLst>
              <p:ext uri="{1162E1C5-73C7-4A58-AE30-91384D911F3F}">
                <p184:classification xmlns:p184="http://schemas.microsoft.com/office/powerpoint/2018/4/main" val="ftr"/>
              </p:ext>
            </p:extLst>
          </p:nvPr>
        </p:nvSpPr>
        <p:spPr>
          <a:xfrm>
            <a:off x="1" y="6751321"/>
            <a:ext cx="969963" cy="107722"/>
          </a:xfrm>
          <a:prstGeom prst="rect">
            <a:avLst/>
          </a:prstGeom>
        </p:spPr>
        <p:txBody>
          <a:bodyPr horzOverflow="overflow" lIns="0" tIns="0" rIns="0" bIns="0">
            <a:spAutoFit/>
          </a:bodyPr>
          <a:lstStyle/>
          <a:p>
            <a:pPr algn="l"/>
            <a:r>
              <a:rPr lang="en-GB" sz="700">
                <a:solidFill>
                  <a:srgbClr val="737373"/>
                </a:solidFill>
                <a:latin typeface="Calibri" panose="020F0502020204030204" pitchFamily="34" charset="0"/>
                <a:cs typeface="Calibri" panose="020F0502020204030204" pitchFamily="34" charset="0"/>
              </a:rPr>
              <a:t>Internal Use - Confidential</a:t>
            </a:r>
          </a:p>
        </p:txBody>
      </p:sp>
    </p:spTree>
    <p:extLst>
      <p:ext uri="{BB962C8B-B14F-4D97-AF65-F5344CB8AC3E}">
        <p14:creationId xmlns:p14="http://schemas.microsoft.com/office/powerpoint/2010/main" val="1260147492"/>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 id="2147483773" r:id="rId33"/>
    <p:sldLayoutId id="2147483774" r:id="rId34"/>
    <p:sldLayoutId id="2147483775" r:id="rId35"/>
    <p:sldLayoutId id="2147483776" r:id="rId36"/>
    <p:sldLayoutId id="2147483777" r:id="rId37"/>
    <p:sldLayoutId id="2147483778" r:id="rId38"/>
    <p:sldLayoutId id="2147483779" r:id="rId39"/>
    <p:sldLayoutId id="2147483780" r:id="rId40"/>
    <p:sldLayoutId id="2147483781" r:id="rId41"/>
    <p:sldLayoutId id="2147483782" r:id="rId42"/>
    <p:sldLayoutId id="2147483783" r:id="rId43"/>
    <p:sldLayoutId id="2147483796" r:id="rId44"/>
    <p:sldLayoutId id="2147483797" r:id="rId45"/>
    <p:sldLayoutId id="2147483649" r:id="rId46"/>
    <p:sldLayoutId id="2147483650" r:id="rId47"/>
  </p:sldLayoutIdLst>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240">
          <p15:clr>
            <a:srgbClr val="F26B43"/>
          </p15:clr>
        </p15:guide>
        <p15:guide id="4" pos="74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5.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5.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5.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3417D0-0FE6-9A1C-40B1-541EA40EA9D4}"/>
              </a:ext>
            </a:extLst>
          </p:cNvPr>
          <p:cNvSpPr/>
          <p:nvPr/>
        </p:nvSpPr>
        <p:spPr>
          <a:xfrm>
            <a:off x="0" y="0"/>
            <a:ext cx="12192000" cy="6037006"/>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E306D9DE-4AFD-847C-F2ED-174C89CBFAF7}"/>
              </a:ext>
            </a:extLst>
          </p:cNvPr>
          <p:cNvSpPr>
            <a:spLocks noGrp="1"/>
          </p:cNvSpPr>
          <p:nvPr>
            <p:ph type="ctrTitle"/>
          </p:nvPr>
        </p:nvSpPr>
        <p:spPr>
          <a:xfrm>
            <a:off x="241873" y="902790"/>
            <a:ext cx="10058400" cy="1414763"/>
          </a:xfrm>
        </p:spPr>
        <p:txBody>
          <a:bodyPr>
            <a:normAutofit/>
          </a:bodyPr>
          <a:lstStyle/>
          <a:p>
            <a:r>
              <a:rPr lang="en-IN" sz="4800" b="1" dirty="0">
                <a:solidFill>
                  <a:schemeClr val="tx2"/>
                </a:solidFill>
                <a:latin typeface="Arial" panose="020B0604020202020204" pitchFamily="34" charset="0"/>
                <a:cs typeface="Arial" panose="020B0604020202020204" pitchFamily="34" charset="0"/>
              </a:rPr>
              <a:t>Lending Club Case Study</a:t>
            </a:r>
          </a:p>
        </p:txBody>
      </p:sp>
      <p:sp>
        <p:nvSpPr>
          <p:cNvPr id="6" name="TextBox 5">
            <a:extLst>
              <a:ext uri="{FF2B5EF4-FFF2-40B4-BE49-F238E27FC236}">
                <a16:creationId xmlns:a16="http://schemas.microsoft.com/office/drawing/2014/main" id="{E4EAB477-3EDA-2318-38B3-F914310E5899}"/>
              </a:ext>
            </a:extLst>
          </p:cNvPr>
          <p:cNvSpPr txBox="1"/>
          <p:nvPr/>
        </p:nvSpPr>
        <p:spPr>
          <a:xfrm>
            <a:off x="241873" y="2574012"/>
            <a:ext cx="4699819" cy="707886"/>
          </a:xfrm>
          <a:prstGeom prst="rect">
            <a:avLst/>
          </a:prstGeom>
          <a:noFill/>
        </p:spPr>
        <p:txBody>
          <a:bodyPr wrap="square" rtlCol="0">
            <a:spAutoFit/>
          </a:bodyPr>
          <a:lstStyle/>
          <a:p>
            <a:r>
              <a:rPr lang="en-IN" sz="2000" dirty="0">
                <a:solidFill>
                  <a:srgbClr val="FFFF00"/>
                </a:solidFill>
                <a:latin typeface="Arial" panose="020B0604020202020204" pitchFamily="34" charset="0"/>
                <a:cs typeface="Arial" panose="020B0604020202020204" pitchFamily="34" charset="0"/>
              </a:rPr>
              <a:t>Swaraj Kumar</a:t>
            </a:r>
          </a:p>
          <a:p>
            <a:r>
              <a:rPr lang="en-IN" sz="2000" dirty="0">
                <a:solidFill>
                  <a:srgbClr val="FFFF00"/>
                </a:solidFill>
                <a:latin typeface="Arial" panose="020B0604020202020204" pitchFamily="34" charset="0"/>
                <a:cs typeface="Arial" panose="020B0604020202020204" pitchFamily="34" charset="0"/>
              </a:rPr>
              <a:t>Gagan Banga</a:t>
            </a:r>
          </a:p>
        </p:txBody>
      </p:sp>
      <p:pic>
        <p:nvPicPr>
          <p:cNvPr id="10" name="Picture 9">
            <a:extLst>
              <a:ext uri="{FF2B5EF4-FFF2-40B4-BE49-F238E27FC236}">
                <a16:creationId xmlns:a16="http://schemas.microsoft.com/office/drawing/2014/main" id="{3043E69A-51F6-87D5-F154-F8B7C12DAC6B}"/>
              </a:ext>
            </a:extLst>
          </p:cNvPr>
          <p:cNvPicPr>
            <a:picLocks noChangeAspect="1"/>
          </p:cNvPicPr>
          <p:nvPr/>
        </p:nvPicPr>
        <p:blipFill>
          <a:blip r:embed="rId2"/>
          <a:stretch>
            <a:fillRect/>
          </a:stretch>
        </p:blipFill>
        <p:spPr>
          <a:xfrm>
            <a:off x="10300273" y="6165671"/>
            <a:ext cx="1657583" cy="520263"/>
          </a:xfrm>
          <a:prstGeom prst="rect">
            <a:avLst/>
          </a:prstGeom>
        </p:spPr>
      </p:pic>
    </p:spTree>
    <p:extLst>
      <p:ext uri="{BB962C8B-B14F-4D97-AF65-F5344CB8AC3E}">
        <p14:creationId xmlns:p14="http://schemas.microsoft.com/office/powerpoint/2010/main" val="2173246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7312A0-AAAA-44C1-A2E5-0CEF1A7597DD}"/>
              </a:ext>
            </a:extLst>
          </p:cNvPr>
          <p:cNvSpPr/>
          <p:nvPr/>
        </p:nvSpPr>
        <p:spPr>
          <a:xfrm>
            <a:off x="0" y="0"/>
            <a:ext cx="12192000" cy="757914"/>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9D52DB4-A128-402A-032B-4DD00FF358E7}"/>
              </a:ext>
            </a:extLst>
          </p:cNvPr>
          <p:cNvSpPr txBox="1"/>
          <p:nvPr/>
        </p:nvSpPr>
        <p:spPr>
          <a:xfrm>
            <a:off x="344128" y="132735"/>
            <a:ext cx="4552336" cy="492443"/>
          </a:xfrm>
          <a:prstGeom prst="rect">
            <a:avLst/>
          </a:prstGeom>
          <a:noFill/>
        </p:spPr>
        <p:txBody>
          <a:bodyPr wrap="square" lIns="0" tIns="0" rIns="0" bIns="0" rtlCol="0">
            <a:spAutoFit/>
          </a:bodyPr>
          <a:lstStyle/>
          <a:p>
            <a:r>
              <a:rPr lang="en-IN" sz="3200" dirty="0">
                <a:solidFill>
                  <a:schemeClr val="tx2"/>
                </a:solidFill>
              </a:rPr>
              <a:t>Bivariate Analysis</a:t>
            </a:r>
          </a:p>
        </p:txBody>
      </p:sp>
      <p:pic>
        <p:nvPicPr>
          <p:cNvPr id="5" name="Picture 4">
            <a:extLst>
              <a:ext uri="{FF2B5EF4-FFF2-40B4-BE49-F238E27FC236}">
                <a16:creationId xmlns:a16="http://schemas.microsoft.com/office/drawing/2014/main" id="{58FED2F4-6DDB-67FE-CF01-8979BB3A680B}"/>
              </a:ext>
            </a:extLst>
          </p:cNvPr>
          <p:cNvPicPr>
            <a:picLocks noChangeAspect="1"/>
          </p:cNvPicPr>
          <p:nvPr/>
        </p:nvPicPr>
        <p:blipFill>
          <a:blip r:embed="rId2"/>
          <a:stretch>
            <a:fillRect/>
          </a:stretch>
        </p:blipFill>
        <p:spPr>
          <a:xfrm>
            <a:off x="1602660" y="823526"/>
            <a:ext cx="8436071" cy="3856054"/>
          </a:xfrm>
          <a:prstGeom prst="rect">
            <a:avLst/>
          </a:prstGeom>
        </p:spPr>
      </p:pic>
      <p:sp>
        <p:nvSpPr>
          <p:cNvPr id="7" name="TextBox 6">
            <a:extLst>
              <a:ext uri="{FF2B5EF4-FFF2-40B4-BE49-F238E27FC236}">
                <a16:creationId xmlns:a16="http://schemas.microsoft.com/office/drawing/2014/main" id="{E5F8C491-EB3D-D658-9DB8-1D69CECF6B43}"/>
              </a:ext>
            </a:extLst>
          </p:cNvPr>
          <p:cNvSpPr txBox="1"/>
          <p:nvPr/>
        </p:nvSpPr>
        <p:spPr>
          <a:xfrm>
            <a:off x="1602660" y="5203477"/>
            <a:ext cx="4208207" cy="830997"/>
          </a:xfrm>
          <a:prstGeom prst="rect">
            <a:avLst/>
          </a:prstGeom>
          <a:noFill/>
        </p:spPr>
        <p:txBody>
          <a:bodyPr wrap="square">
            <a:spAutoFit/>
          </a:bodyPr>
          <a:lstStyle/>
          <a:p>
            <a:r>
              <a:rPr lang="en-US" sz="1600" b="0" i="0" dirty="0">
                <a:solidFill>
                  <a:srgbClr val="000000"/>
                </a:solidFill>
                <a:effectLst/>
              </a:rPr>
              <a:t>This plot shows the distribution of loan amounts across different income groups, segmented by loan status. </a:t>
            </a:r>
            <a:endParaRPr lang="en-IN" sz="1600" dirty="0"/>
          </a:p>
        </p:txBody>
      </p:sp>
      <p:sp>
        <p:nvSpPr>
          <p:cNvPr id="9" name="TextBox 8">
            <a:extLst>
              <a:ext uri="{FF2B5EF4-FFF2-40B4-BE49-F238E27FC236}">
                <a16:creationId xmlns:a16="http://schemas.microsoft.com/office/drawing/2014/main" id="{CD818763-5756-CEA9-C4BD-58C3A1D0BC08}"/>
              </a:ext>
            </a:extLst>
          </p:cNvPr>
          <p:cNvSpPr txBox="1"/>
          <p:nvPr/>
        </p:nvSpPr>
        <p:spPr>
          <a:xfrm>
            <a:off x="6272980" y="5203477"/>
            <a:ext cx="4294238" cy="830997"/>
          </a:xfrm>
          <a:prstGeom prst="rect">
            <a:avLst/>
          </a:prstGeom>
          <a:noFill/>
        </p:spPr>
        <p:txBody>
          <a:bodyPr wrap="square">
            <a:spAutoFit/>
          </a:bodyPr>
          <a:lstStyle/>
          <a:p>
            <a:r>
              <a:rPr lang="en-US" sz="1600" b="0" i="0" dirty="0">
                <a:solidFill>
                  <a:srgbClr val="000000"/>
                </a:solidFill>
                <a:effectLst/>
              </a:rPr>
              <a:t>This plot illustrates the variation in loan amounts based on different employment positions.</a:t>
            </a:r>
            <a:endParaRPr lang="en-IN" sz="1600" dirty="0"/>
          </a:p>
        </p:txBody>
      </p:sp>
      <p:sp>
        <p:nvSpPr>
          <p:cNvPr id="10" name="Arrow: Up 9">
            <a:extLst>
              <a:ext uri="{FF2B5EF4-FFF2-40B4-BE49-F238E27FC236}">
                <a16:creationId xmlns:a16="http://schemas.microsoft.com/office/drawing/2014/main" id="{CB5AD620-B3AA-E990-9368-44837F1BB67A}"/>
              </a:ext>
            </a:extLst>
          </p:cNvPr>
          <p:cNvSpPr/>
          <p:nvPr/>
        </p:nvSpPr>
        <p:spPr>
          <a:xfrm>
            <a:off x="3485537" y="4745192"/>
            <a:ext cx="442451" cy="411993"/>
          </a:xfrm>
          <a:prstGeom prst="upArrow">
            <a:avLst/>
          </a:prstGeom>
          <a:solidFill>
            <a:srgbClr val="00206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bg2"/>
              </a:solidFill>
            </a:endParaRPr>
          </a:p>
        </p:txBody>
      </p:sp>
      <p:sp>
        <p:nvSpPr>
          <p:cNvPr id="11" name="Arrow: Up 10">
            <a:extLst>
              <a:ext uri="{FF2B5EF4-FFF2-40B4-BE49-F238E27FC236}">
                <a16:creationId xmlns:a16="http://schemas.microsoft.com/office/drawing/2014/main" id="{0740C5A3-D1F1-11C7-2715-81F293F9D614}"/>
              </a:ext>
            </a:extLst>
          </p:cNvPr>
          <p:cNvSpPr/>
          <p:nvPr/>
        </p:nvSpPr>
        <p:spPr>
          <a:xfrm>
            <a:off x="7821563" y="4707540"/>
            <a:ext cx="442451" cy="411993"/>
          </a:xfrm>
          <a:prstGeom prst="upArrow">
            <a:avLst/>
          </a:prstGeom>
          <a:solidFill>
            <a:srgbClr val="00206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bg2"/>
              </a:solidFill>
            </a:endParaRPr>
          </a:p>
        </p:txBody>
      </p:sp>
    </p:spTree>
    <p:extLst>
      <p:ext uri="{BB962C8B-B14F-4D97-AF65-F5344CB8AC3E}">
        <p14:creationId xmlns:p14="http://schemas.microsoft.com/office/powerpoint/2010/main" val="1946928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7312A0-AAAA-44C1-A2E5-0CEF1A7597DD}"/>
              </a:ext>
            </a:extLst>
          </p:cNvPr>
          <p:cNvSpPr/>
          <p:nvPr/>
        </p:nvSpPr>
        <p:spPr>
          <a:xfrm>
            <a:off x="0" y="0"/>
            <a:ext cx="12192000" cy="757914"/>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9D52DB4-A128-402A-032B-4DD00FF358E7}"/>
              </a:ext>
            </a:extLst>
          </p:cNvPr>
          <p:cNvSpPr txBox="1"/>
          <p:nvPr/>
        </p:nvSpPr>
        <p:spPr>
          <a:xfrm>
            <a:off x="344128" y="132735"/>
            <a:ext cx="4552336" cy="984885"/>
          </a:xfrm>
          <a:prstGeom prst="rect">
            <a:avLst/>
          </a:prstGeom>
          <a:noFill/>
        </p:spPr>
        <p:txBody>
          <a:bodyPr wrap="square" lIns="0" tIns="0" rIns="0" bIns="0" rtlCol="0">
            <a:spAutoFit/>
          </a:bodyPr>
          <a:lstStyle/>
          <a:p>
            <a:r>
              <a:rPr lang="en-IN" sz="3200" dirty="0">
                <a:solidFill>
                  <a:schemeClr val="tx2"/>
                </a:solidFill>
              </a:rPr>
              <a:t>Bivariate Analysis</a:t>
            </a:r>
          </a:p>
          <a:p>
            <a:endParaRPr lang="en-IN" sz="3200" dirty="0">
              <a:solidFill>
                <a:schemeClr val="tx2"/>
              </a:solidFill>
            </a:endParaRPr>
          </a:p>
        </p:txBody>
      </p:sp>
      <p:pic>
        <p:nvPicPr>
          <p:cNvPr id="5" name="Picture 4">
            <a:extLst>
              <a:ext uri="{FF2B5EF4-FFF2-40B4-BE49-F238E27FC236}">
                <a16:creationId xmlns:a16="http://schemas.microsoft.com/office/drawing/2014/main" id="{00F9F96E-7617-6D61-A6EE-EC803230B686}"/>
              </a:ext>
            </a:extLst>
          </p:cNvPr>
          <p:cNvPicPr>
            <a:picLocks noChangeAspect="1"/>
          </p:cNvPicPr>
          <p:nvPr/>
        </p:nvPicPr>
        <p:blipFill>
          <a:blip r:embed="rId2"/>
          <a:stretch>
            <a:fillRect/>
          </a:stretch>
        </p:blipFill>
        <p:spPr>
          <a:xfrm>
            <a:off x="3777935" y="1039896"/>
            <a:ext cx="8215072" cy="5387807"/>
          </a:xfrm>
          <a:prstGeom prst="rect">
            <a:avLst/>
          </a:prstGeom>
        </p:spPr>
      </p:pic>
      <p:sp>
        <p:nvSpPr>
          <p:cNvPr id="7" name="TextBox 6">
            <a:extLst>
              <a:ext uri="{FF2B5EF4-FFF2-40B4-BE49-F238E27FC236}">
                <a16:creationId xmlns:a16="http://schemas.microsoft.com/office/drawing/2014/main" id="{44284A38-423D-9D74-E4A0-72C94B0E0C8C}"/>
              </a:ext>
            </a:extLst>
          </p:cNvPr>
          <p:cNvSpPr txBox="1"/>
          <p:nvPr/>
        </p:nvSpPr>
        <p:spPr>
          <a:xfrm>
            <a:off x="513736" y="2443459"/>
            <a:ext cx="2534264" cy="1323439"/>
          </a:xfrm>
          <a:prstGeom prst="rect">
            <a:avLst/>
          </a:prstGeom>
          <a:noFill/>
        </p:spPr>
        <p:txBody>
          <a:bodyPr wrap="square">
            <a:spAutoFit/>
          </a:bodyPr>
          <a:lstStyle/>
          <a:p>
            <a:r>
              <a:rPr lang="en-US" sz="1600" b="0" i="0" dirty="0">
                <a:solidFill>
                  <a:srgbClr val="000000"/>
                </a:solidFill>
                <a:effectLst/>
              </a:rPr>
              <a:t>This histogram displays the distribution of loans across different states, with a distinction between loan statuses</a:t>
            </a:r>
            <a:endParaRPr lang="en-IN" sz="1600" dirty="0"/>
          </a:p>
        </p:txBody>
      </p:sp>
    </p:spTree>
    <p:extLst>
      <p:ext uri="{BB962C8B-B14F-4D97-AF65-F5344CB8AC3E}">
        <p14:creationId xmlns:p14="http://schemas.microsoft.com/office/powerpoint/2010/main" val="4250270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7312A0-AAAA-44C1-A2E5-0CEF1A7597DD}"/>
              </a:ext>
            </a:extLst>
          </p:cNvPr>
          <p:cNvSpPr/>
          <p:nvPr/>
        </p:nvSpPr>
        <p:spPr>
          <a:xfrm>
            <a:off x="0" y="0"/>
            <a:ext cx="12192000" cy="757914"/>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9D52DB4-A128-402A-032B-4DD00FF358E7}"/>
              </a:ext>
            </a:extLst>
          </p:cNvPr>
          <p:cNvSpPr txBox="1"/>
          <p:nvPr/>
        </p:nvSpPr>
        <p:spPr>
          <a:xfrm>
            <a:off x="344128" y="132735"/>
            <a:ext cx="4552336" cy="984885"/>
          </a:xfrm>
          <a:prstGeom prst="rect">
            <a:avLst/>
          </a:prstGeom>
          <a:noFill/>
        </p:spPr>
        <p:txBody>
          <a:bodyPr wrap="square" lIns="0" tIns="0" rIns="0" bIns="0" rtlCol="0">
            <a:spAutoFit/>
          </a:bodyPr>
          <a:lstStyle/>
          <a:p>
            <a:r>
              <a:rPr lang="en-IN" sz="3200" dirty="0">
                <a:solidFill>
                  <a:schemeClr val="tx2"/>
                </a:solidFill>
              </a:rPr>
              <a:t>Bivariate Analysis</a:t>
            </a:r>
          </a:p>
          <a:p>
            <a:endParaRPr lang="en-IN" sz="3200" dirty="0">
              <a:solidFill>
                <a:schemeClr val="tx2"/>
              </a:solidFill>
            </a:endParaRPr>
          </a:p>
        </p:txBody>
      </p:sp>
      <p:pic>
        <p:nvPicPr>
          <p:cNvPr id="5" name="Picture 4">
            <a:extLst>
              <a:ext uri="{FF2B5EF4-FFF2-40B4-BE49-F238E27FC236}">
                <a16:creationId xmlns:a16="http://schemas.microsoft.com/office/drawing/2014/main" id="{3759FB3C-672E-2C48-B37E-C6DADDD5972F}"/>
              </a:ext>
            </a:extLst>
          </p:cNvPr>
          <p:cNvPicPr>
            <a:picLocks noChangeAspect="1"/>
          </p:cNvPicPr>
          <p:nvPr/>
        </p:nvPicPr>
        <p:blipFill>
          <a:blip r:embed="rId2"/>
          <a:stretch>
            <a:fillRect/>
          </a:stretch>
        </p:blipFill>
        <p:spPr>
          <a:xfrm>
            <a:off x="2620296" y="1188775"/>
            <a:ext cx="3015863" cy="1973343"/>
          </a:xfrm>
          <a:prstGeom prst="rect">
            <a:avLst/>
          </a:prstGeom>
        </p:spPr>
      </p:pic>
      <p:pic>
        <p:nvPicPr>
          <p:cNvPr id="7" name="Picture 6">
            <a:extLst>
              <a:ext uri="{FF2B5EF4-FFF2-40B4-BE49-F238E27FC236}">
                <a16:creationId xmlns:a16="http://schemas.microsoft.com/office/drawing/2014/main" id="{D0149869-7F62-DC6B-233C-21FA03F3DF1F}"/>
              </a:ext>
            </a:extLst>
          </p:cNvPr>
          <p:cNvPicPr>
            <a:picLocks noChangeAspect="1"/>
          </p:cNvPicPr>
          <p:nvPr/>
        </p:nvPicPr>
        <p:blipFill>
          <a:blip r:embed="rId3"/>
          <a:stretch>
            <a:fillRect/>
          </a:stretch>
        </p:blipFill>
        <p:spPr>
          <a:xfrm>
            <a:off x="5899355" y="1117620"/>
            <a:ext cx="3147336" cy="2317472"/>
          </a:xfrm>
          <a:prstGeom prst="rect">
            <a:avLst/>
          </a:prstGeom>
        </p:spPr>
      </p:pic>
      <p:pic>
        <p:nvPicPr>
          <p:cNvPr id="8" name="Picture 7">
            <a:extLst>
              <a:ext uri="{FF2B5EF4-FFF2-40B4-BE49-F238E27FC236}">
                <a16:creationId xmlns:a16="http://schemas.microsoft.com/office/drawing/2014/main" id="{E5CE5565-4416-E15A-023D-3529276DCE8C}"/>
              </a:ext>
            </a:extLst>
          </p:cNvPr>
          <p:cNvPicPr>
            <a:picLocks noChangeAspect="1"/>
          </p:cNvPicPr>
          <p:nvPr/>
        </p:nvPicPr>
        <p:blipFill>
          <a:blip r:embed="rId4"/>
          <a:stretch>
            <a:fillRect/>
          </a:stretch>
        </p:blipFill>
        <p:spPr>
          <a:xfrm>
            <a:off x="2543896" y="3954443"/>
            <a:ext cx="3168662" cy="2317472"/>
          </a:xfrm>
          <a:prstGeom prst="rect">
            <a:avLst/>
          </a:prstGeom>
        </p:spPr>
      </p:pic>
      <p:pic>
        <p:nvPicPr>
          <p:cNvPr id="9" name="Picture 8">
            <a:extLst>
              <a:ext uri="{FF2B5EF4-FFF2-40B4-BE49-F238E27FC236}">
                <a16:creationId xmlns:a16="http://schemas.microsoft.com/office/drawing/2014/main" id="{29F2CE84-F179-0184-7803-0ED4E123A160}"/>
              </a:ext>
            </a:extLst>
          </p:cNvPr>
          <p:cNvPicPr>
            <a:picLocks noChangeAspect="1"/>
          </p:cNvPicPr>
          <p:nvPr/>
        </p:nvPicPr>
        <p:blipFill>
          <a:blip r:embed="rId5"/>
          <a:stretch>
            <a:fillRect/>
          </a:stretch>
        </p:blipFill>
        <p:spPr>
          <a:xfrm>
            <a:off x="6025793" y="4007067"/>
            <a:ext cx="3147337" cy="2264848"/>
          </a:xfrm>
          <a:prstGeom prst="rect">
            <a:avLst/>
          </a:prstGeom>
        </p:spPr>
      </p:pic>
      <p:sp>
        <p:nvSpPr>
          <p:cNvPr id="11" name="TextBox 10">
            <a:extLst>
              <a:ext uri="{FF2B5EF4-FFF2-40B4-BE49-F238E27FC236}">
                <a16:creationId xmlns:a16="http://schemas.microsoft.com/office/drawing/2014/main" id="{38F99DDC-8324-5CE8-46F8-F6ED9DC31531}"/>
              </a:ext>
            </a:extLst>
          </p:cNvPr>
          <p:cNvSpPr txBox="1"/>
          <p:nvPr/>
        </p:nvSpPr>
        <p:spPr>
          <a:xfrm>
            <a:off x="447164" y="1300796"/>
            <a:ext cx="2096731" cy="1169551"/>
          </a:xfrm>
          <a:prstGeom prst="rect">
            <a:avLst/>
          </a:prstGeom>
          <a:noFill/>
        </p:spPr>
        <p:txBody>
          <a:bodyPr wrap="square">
            <a:spAutoFit/>
          </a:bodyPr>
          <a:lstStyle/>
          <a:p>
            <a:pPr algn="l"/>
            <a:r>
              <a:rPr lang="en-US" sz="1400" b="0" i="0" dirty="0">
                <a:solidFill>
                  <a:srgbClr val="000000"/>
                </a:solidFill>
                <a:effectLst/>
              </a:rPr>
              <a:t>This count plot shows the count of loans based on verification status, segmented by loan status</a:t>
            </a:r>
          </a:p>
        </p:txBody>
      </p:sp>
      <p:sp>
        <p:nvSpPr>
          <p:cNvPr id="13" name="TextBox 12">
            <a:extLst>
              <a:ext uri="{FF2B5EF4-FFF2-40B4-BE49-F238E27FC236}">
                <a16:creationId xmlns:a16="http://schemas.microsoft.com/office/drawing/2014/main" id="{1A08F0F6-A169-AD8B-B6A9-AACB11BCAB72}"/>
              </a:ext>
            </a:extLst>
          </p:cNvPr>
          <p:cNvSpPr txBox="1"/>
          <p:nvPr/>
        </p:nvSpPr>
        <p:spPr>
          <a:xfrm>
            <a:off x="9046691" y="1375227"/>
            <a:ext cx="2739544" cy="1600438"/>
          </a:xfrm>
          <a:prstGeom prst="rect">
            <a:avLst/>
          </a:prstGeom>
          <a:noFill/>
        </p:spPr>
        <p:txBody>
          <a:bodyPr wrap="square">
            <a:spAutoFit/>
          </a:bodyPr>
          <a:lstStyle/>
          <a:p>
            <a:pPr algn="l"/>
            <a:r>
              <a:rPr lang="en-US" sz="1400" b="0" i="0" dirty="0">
                <a:solidFill>
                  <a:srgbClr val="000000"/>
                </a:solidFill>
                <a:effectLst/>
              </a:rPr>
              <a:t>This histogram represents the distribution of the loan-to income ratio, categorized by loan status. It helps in understanding the relationship between borrowers’ income and the loan amounts they receive</a:t>
            </a:r>
          </a:p>
        </p:txBody>
      </p:sp>
      <p:sp>
        <p:nvSpPr>
          <p:cNvPr id="15" name="TextBox 14">
            <a:extLst>
              <a:ext uri="{FF2B5EF4-FFF2-40B4-BE49-F238E27FC236}">
                <a16:creationId xmlns:a16="http://schemas.microsoft.com/office/drawing/2014/main" id="{4275BDA3-303B-15EA-A58C-FDB5C61F9215}"/>
              </a:ext>
            </a:extLst>
          </p:cNvPr>
          <p:cNvSpPr txBox="1"/>
          <p:nvPr/>
        </p:nvSpPr>
        <p:spPr>
          <a:xfrm>
            <a:off x="515992" y="4607012"/>
            <a:ext cx="2096730" cy="1169551"/>
          </a:xfrm>
          <a:prstGeom prst="rect">
            <a:avLst/>
          </a:prstGeom>
          <a:noFill/>
        </p:spPr>
        <p:txBody>
          <a:bodyPr wrap="square">
            <a:spAutoFit/>
          </a:bodyPr>
          <a:lstStyle/>
          <a:p>
            <a:pPr algn="l"/>
            <a:r>
              <a:rPr lang="en-US" sz="1400" b="0" i="0" dirty="0">
                <a:solidFill>
                  <a:srgbClr val="000000"/>
                </a:solidFill>
                <a:effectLst/>
              </a:rPr>
              <a:t>This plot shows the distribution of interest rates for loans, segmented by loan status</a:t>
            </a:r>
          </a:p>
        </p:txBody>
      </p:sp>
      <p:sp>
        <p:nvSpPr>
          <p:cNvPr id="17" name="TextBox 16">
            <a:extLst>
              <a:ext uri="{FF2B5EF4-FFF2-40B4-BE49-F238E27FC236}">
                <a16:creationId xmlns:a16="http://schemas.microsoft.com/office/drawing/2014/main" id="{C70CAE89-5D62-C753-1134-F12D4DC2942D}"/>
              </a:ext>
            </a:extLst>
          </p:cNvPr>
          <p:cNvSpPr txBox="1"/>
          <p:nvPr/>
        </p:nvSpPr>
        <p:spPr>
          <a:xfrm>
            <a:off x="9173130" y="4607012"/>
            <a:ext cx="2027904" cy="1169551"/>
          </a:xfrm>
          <a:prstGeom prst="rect">
            <a:avLst/>
          </a:prstGeom>
          <a:noFill/>
        </p:spPr>
        <p:txBody>
          <a:bodyPr wrap="square">
            <a:spAutoFit/>
          </a:bodyPr>
          <a:lstStyle/>
          <a:p>
            <a:pPr algn="l"/>
            <a:r>
              <a:rPr lang="en-US" sz="1400" b="0" i="0" dirty="0">
                <a:solidFill>
                  <a:srgbClr val="000000"/>
                </a:solidFill>
                <a:effectLst/>
              </a:rPr>
              <a:t>This histogram displays the distribution of revolving utilization rates, categorized by loan status</a:t>
            </a:r>
          </a:p>
        </p:txBody>
      </p:sp>
    </p:spTree>
    <p:extLst>
      <p:ext uri="{BB962C8B-B14F-4D97-AF65-F5344CB8AC3E}">
        <p14:creationId xmlns:p14="http://schemas.microsoft.com/office/powerpoint/2010/main" val="3176735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7312A0-AAAA-44C1-A2E5-0CEF1A7597DD}"/>
              </a:ext>
            </a:extLst>
          </p:cNvPr>
          <p:cNvSpPr/>
          <p:nvPr/>
        </p:nvSpPr>
        <p:spPr>
          <a:xfrm>
            <a:off x="0" y="0"/>
            <a:ext cx="12192000" cy="757914"/>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9D52DB4-A128-402A-032B-4DD00FF358E7}"/>
              </a:ext>
            </a:extLst>
          </p:cNvPr>
          <p:cNvSpPr txBox="1"/>
          <p:nvPr/>
        </p:nvSpPr>
        <p:spPr>
          <a:xfrm>
            <a:off x="344128" y="132735"/>
            <a:ext cx="4552336" cy="984885"/>
          </a:xfrm>
          <a:prstGeom prst="rect">
            <a:avLst/>
          </a:prstGeom>
          <a:noFill/>
        </p:spPr>
        <p:txBody>
          <a:bodyPr wrap="square" lIns="0" tIns="0" rIns="0" bIns="0" rtlCol="0">
            <a:spAutoFit/>
          </a:bodyPr>
          <a:lstStyle/>
          <a:p>
            <a:r>
              <a:rPr lang="en-IN" sz="3200" dirty="0">
                <a:solidFill>
                  <a:schemeClr val="tx2"/>
                </a:solidFill>
              </a:rPr>
              <a:t>Bivariate Analysis</a:t>
            </a:r>
          </a:p>
          <a:p>
            <a:endParaRPr lang="en-IN" sz="3200" dirty="0">
              <a:solidFill>
                <a:schemeClr val="tx2"/>
              </a:solidFill>
            </a:endParaRPr>
          </a:p>
        </p:txBody>
      </p:sp>
      <p:pic>
        <p:nvPicPr>
          <p:cNvPr id="5" name="Picture 4">
            <a:extLst>
              <a:ext uri="{FF2B5EF4-FFF2-40B4-BE49-F238E27FC236}">
                <a16:creationId xmlns:a16="http://schemas.microsoft.com/office/drawing/2014/main" id="{2782924D-B1ED-C494-2C8F-BF01ED7B2B0E}"/>
              </a:ext>
            </a:extLst>
          </p:cNvPr>
          <p:cNvPicPr>
            <a:picLocks noChangeAspect="1"/>
          </p:cNvPicPr>
          <p:nvPr/>
        </p:nvPicPr>
        <p:blipFill>
          <a:blip r:embed="rId2"/>
          <a:stretch>
            <a:fillRect/>
          </a:stretch>
        </p:blipFill>
        <p:spPr>
          <a:xfrm>
            <a:off x="4109884" y="1795247"/>
            <a:ext cx="7547336" cy="4273378"/>
          </a:xfrm>
          <a:prstGeom prst="rect">
            <a:avLst/>
          </a:prstGeom>
        </p:spPr>
      </p:pic>
      <p:sp>
        <p:nvSpPr>
          <p:cNvPr id="7" name="TextBox 6">
            <a:extLst>
              <a:ext uri="{FF2B5EF4-FFF2-40B4-BE49-F238E27FC236}">
                <a16:creationId xmlns:a16="http://schemas.microsoft.com/office/drawing/2014/main" id="{6197D667-CD7B-0B31-1465-A192DB400625}"/>
              </a:ext>
            </a:extLst>
          </p:cNvPr>
          <p:cNvSpPr txBox="1"/>
          <p:nvPr/>
        </p:nvSpPr>
        <p:spPr>
          <a:xfrm>
            <a:off x="764457" y="2551837"/>
            <a:ext cx="3193027" cy="1323439"/>
          </a:xfrm>
          <a:prstGeom prst="rect">
            <a:avLst/>
          </a:prstGeom>
          <a:noFill/>
        </p:spPr>
        <p:txBody>
          <a:bodyPr wrap="square">
            <a:spAutoFit/>
          </a:bodyPr>
          <a:lstStyle/>
          <a:p>
            <a:r>
              <a:rPr lang="en-US" sz="1600" b="0" i="0" dirty="0">
                <a:solidFill>
                  <a:srgbClr val="000000"/>
                </a:solidFill>
                <a:effectLst/>
              </a:rPr>
              <a:t>This count plot shows the count of loans for different purposes, segmented by loan status. It helps in identifying the most common reasons for taking loans</a:t>
            </a:r>
            <a:endParaRPr lang="en-IN" sz="1600" dirty="0"/>
          </a:p>
        </p:txBody>
      </p:sp>
    </p:spTree>
    <p:extLst>
      <p:ext uri="{BB962C8B-B14F-4D97-AF65-F5344CB8AC3E}">
        <p14:creationId xmlns:p14="http://schemas.microsoft.com/office/powerpoint/2010/main" val="1869622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7312A0-AAAA-44C1-A2E5-0CEF1A7597DD}"/>
              </a:ext>
            </a:extLst>
          </p:cNvPr>
          <p:cNvSpPr/>
          <p:nvPr/>
        </p:nvSpPr>
        <p:spPr>
          <a:xfrm>
            <a:off x="0" y="0"/>
            <a:ext cx="12192000" cy="757914"/>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9D52DB4-A128-402A-032B-4DD00FF358E7}"/>
              </a:ext>
            </a:extLst>
          </p:cNvPr>
          <p:cNvSpPr txBox="1"/>
          <p:nvPr/>
        </p:nvSpPr>
        <p:spPr>
          <a:xfrm>
            <a:off x="344128" y="132735"/>
            <a:ext cx="4552336" cy="984885"/>
          </a:xfrm>
          <a:prstGeom prst="rect">
            <a:avLst/>
          </a:prstGeom>
          <a:noFill/>
        </p:spPr>
        <p:txBody>
          <a:bodyPr wrap="square" lIns="0" tIns="0" rIns="0" bIns="0" rtlCol="0">
            <a:spAutoFit/>
          </a:bodyPr>
          <a:lstStyle/>
          <a:p>
            <a:r>
              <a:rPr lang="en-IN" sz="3200" dirty="0">
                <a:solidFill>
                  <a:schemeClr val="tx2"/>
                </a:solidFill>
              </a:rPr>
              <a:t>Bivariate Analysis</a:t>
            </a:r>
          </a:p>
          <a:p>
            <a:endParaRPr lang="en-IN" sz="3200" dirty="0">
              <a:solidFill>
                <a:schemeClr val="tx2"/>
              </a:solidFill>
            </a:endParaRPr>
          </a:p>
        </p:txBody>
      </p:sp>
      <p:pic>
        <p:nvPicPr>
          <p:cNvPr id="5" name="Picture 4">
            <a:extLst>
              <a:ext uri="{FF2B5EF4-FFF2-40B4-BE49-F238E27FC236}">
                <a16:creationId xmlns:a16="http://schemas.microsoft.com/office/drawing/2014/main" id="{4F74CF32-5EDC-39E2-B815-1450930579CC}"/>
              </a:ext>
            </a:extLst>
          </p:cNvPr>
          <p:cNvPicPr>
            <a:picLocks noChangeAspect="1"/>
          </p:cNvPicPr>
          <p:nvPr/>
        </p:nvPicPr>
        <p:blipFill>
          <a:blip r:embed="rId2"/>
          <a:stretch>
            <a:fillRect/>
          </a:stretch>
        </p:blipFill>
        <p:spPr>
          <a:xfrm>
            <a:off x="548052" y="1250355"/>
            <a:ext cx="10722269" cy="2880610"/>
          </a:xfrm>
          <a:prstGeom prst="rect">
            <a:avLst/>
          </a:prstGeom>
        </p:spPr>
      </p:pic>
      <p:sp>
        <p:nvSpPr>
          <p:cNvPr id="7" name="TextBox 6">
            <a:extLst>
              <a:ext uri="{FF2B5EF4-FFF2-40B4-BE49-F238E27FC236}">
                <a16:creationId xmlns:a16="http://schemas.microsoft.com/office/drawing/2014/main" id="{17BE3B39-5A1B-1379-D3C2-B9842CB7F3E6}"/>
              </a:ext>
            </a:extLst>
          </p:cNvPr>
          <p:cNvSpPr txBox="1"/>
          <p:nvPr/>
        </p:nvSpPr>
        <p:spPr>
          <a:xfrm>
            <a:off x="1324801" y="4852291"/>
            <a:ext cx="4269754" cy="1077218"/>
          </a:xfrm>
          <a:prstGeom prst="rect">
            <a:avLst/>
          </a:prstGeom>
          <a:noFill/>
        </p:spPr>
        <p:txBody>
          <a:bodyPr wrap="square">
            <a:spAutoFit/>
          </a:bodyPr>
          <a:lstStyle/>
          <a:p>
            <a:r>
              <a:rPr lang="en-US" sz="1600" b="0" i="0" dirty="0">
                <a:solidFill>
                  <a:srgbClr val="000000"/>
                </a:solidFill>
                <a:effectLst/>
              </a:rPr>
              <a:t>This plot illustrates the variation in loan amounts based on home ownership status. It provides insights into how owning a home affects the loan amounts borrowers receive</a:t>
            </a:r>
            <a:endParaRPr lang="en-IN" sz="1600" dirty="0"/>
          </a:p>
        </p:txBody>
      </p:sp>
      <p:sp>
        <p:nvSpPr>
          <p:cNvPr id="9" name="TextBox 8">
            <a:extLst>
              <a:ext uri="{FF2B5EF4-FFF2-40B4-BE49-F238E27FC236}">
                <a16:creationId xmlns:a16="http://schemas.microsoft.com/office/drawing/2014/main" id="{BE65ECE2-D932-40AC-AC75-0A8F042C23B1}"/>
              </a:ext>
            </a:extLst>
          </p:cNvPr>
          <p:cNvSpPr txBox="1"/>
          <p:nvPr/>
        </p:nvSpPr>
        <p:spPr>
          <a:xfrm>
            <a:off x="6304936" y="4852291"/>
            <a:ext cx="5267632" cy="830997"/>
          </a:xfrm>
          <a:prstGeom prst="rect">
            <a:avLst/>
          </a:prstGeom>
          <a:noFill/>
        </p:spPr>
        <p:txBody>
          <a:bodyPr wrap="square">
            <a:spAutoFit/>
          </a:bodyPr>
          <a:lstStyle/>
          <a:p>
            <a:r>
              <a:rPr lang="en-US" sz="1600" b="0" i="0" dirty="0">
                <a:solidFill>
                  <a:srgbClr val="000000"/>
                </a:solidFill>
                <a:effectLst/>
              </a:rPr>
              <a:t>This plot shows the distribution of loan amounts based on verification status. It helps in understanding the impact of verification on the loan amounts.</a:t>
            </a:r>
            <a:endParaRPr lang="en-IN" sz="1600" dirty="0"/>
          </a:p>
        </p:txBody>
      </p:sp>
      <p:sp>
        <p:nvSpPr>
          <p:cNvPr id="10" name="Arrow: Up 9">
            <a:extLst>
              <a:ext uri="{FF2B5EF4-FFF2-40B4-BE49-F238E27FC236}">
                <a16:creationId xmlns:a16="http://schemas.microsoft.com/office/drawing/2014/main" id="{9D3C8D14-0B87-8AA2-D0AF-76F97B6E51B4}"/>
              </a:ext>
            </a:extLst>
          </p:cNvPr>
          <p:cNvSpPr/>
          <p:nvPr/>
        </p:nvSpPr>
        <p:spPr>
          <a:xfrm>
            <a:off x="3032024" y="4377034"/>
            <a:ext cx="442451" cy="411993"/>
          </a:xfrm>
          <a:prstGeom prst="upArrow">
            <a:avLst/>
          </a:prstGeom>
          <a:solidFill>
            <a:srgbClr val="00206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bg2"/>
              </a:solidFill>
            </a:endParaRPr>
          </a:p>
        </p:txBody>
      </p:sp>
      <p:sp>
        <p:nvSpPr>
          <p:cNvPr id="11" name="Arrow: Up 10">
            <a:extLst>
              <a:ext uri="{FF2B5EF4-FFF2-40B4-BE49-F238E27FC236}">
                <a16:creationId xmlns:a16="http://schemas.microsoft.com/office/drawing/2014/main" id="{BA821795-573D-0C70-4B29-1D1BB21FC6D8}"/>
              </a:ext>
            </a:extLst>
          </p:cNvPr>
          <p:cNvSpPr/>
          <p:nvPr/>
        </p:nvSpPr>
        <p:spPr>
          <a:xfrm>
            <a:off x="8717526" y="4285631"/>
            <a:ext cx="442451" cy="411993"/>
          </a:xfrm>
          <a:prstGeom prst="upArrow">
            <a:avLst/>
          </a:prstGeom>
          <a:solidFill>
            <a:srgbClr val="00206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bg2"/>
              </a:solidFill>
            </a:endParaRPr>
          </a:p>
        </p:txBody>
      </p:sp>
    </p:spTree>
    <p:extLst>
      <p:ext uri="{BB962C8B-B14F-4D97-AF65-F5344CB8AC3E}">
        <p14:creationId xmlns:p14="http://schemas.microsoft.com/office/powerpoint/2010/main" val="1363984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7312A0-AAAA-44C1-A2E5-0CEF1A7597DD}"/>
              </a:ext>
            </a:extLst>
          </p:cNvPr>
          <p:cNvSpPr/>
          <p:nvPr/>
        </p:nvSpPr>
        <p:spPr>
          <a:xfrm>
            <a:off x="0" y="0"/>
            <a:ext cx="12192000" cy="757914"/>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9D52DB4-A128-402A-032B-4DD00FF358E7}"/>
              </a:ext>
            </a:extLst>
          </p:cNvPr>
          <p:cNvSpPr txBox="1"/>
          <p:nvPr/>
        </p:nvSpPr>
        <p:spPr>
          <a:xfrm>
            <a:off x="344128" y="132735"/>
            <a:ext cx="4552336" cy="984885"/>
          </a:xfrm>
          <a:prstGeom prst="rect">
            <a:avLst/>
          </a:prstGeom>
          <a:noFill/>
        </p:spPr>
        <p:txBody>
          <a:bodyPr wrap="square" lIns="0" tIns="0" rIns="0" bIns="0" rtlCol="0">
            <a:spAutoFit/>
          </a:bodyPr>
          <a:lstStyle/>
          <a:p>
            <a:r>
              <a:rPr lang="en-IN" sz="3200" dirty="0">
                <a:solidFill>
                  <a:schemeClr val="tx2"/>
                </a:solidFill>
              </a:rPr>
              <a:t>Bivariate Analysis</a:t>
            </a:r>
          </a:p>
          <a:p>
            <a:endParaRPr lang="en-IN" sz="3200" dirty="0">
              <a:solidFill>
                <a:schemeClr val="tx2"/>
              </a:solidFill>
            </a:endParaRPr>
          </a:p>
        </p:txBody>
      </p:sp>
      <p:pic>
        <p:nvPicPr>
          <p:cNvPr id="5" name="Picture 4">
            <a:extLst>
              <a:ext uri="{FF2B5EF4-FFF2-40B4-BE49-F238E27FC236}">
                <a16:creationId xmlns:a16="http://schemas.microsoft.com/office/drawing/2014/main" id="{1DA4C366-654D-DFBA-F483-C2D721C11A20}"/>
              </a:ext>
            </a:extLst>
          </p:cNvPr>
          <p:cNvPicPr>
            <a:picLocks noChangeAspect="1"/>
          </p:cNvPicPr>
          <p:nvPr/>
        </p:nvPicPr>
        <p:blipFill>
          <a:blip r:embed="rId2"/>
          <a:stretch>
            <a:fillRect/>
          </a:stretch>
        </p:blipFill>
        <p:spPr>
          <a:xfrm>
            <a:off x="6186812" y="1012211"/>
            <a:ext cx="5681097" cy="2124279"/>
          </a:xfrm>
          <a:prstGeom prst="rect">
            <a:avLst/>
          </a:prstGeom>
        </p:spPr>
      </p:pic>
      <p:pic>
        <p:nvPicPr>
          <p:cNvPr id="6" name="Picture 5">
            <a:extLst>
              <a:ext uri="{FF2B5EF4-FFF2-40B4-BE49-F238E27FC236}">
                <a16:creationId xmlns:a16="http://schemas.microsoft.com/office/drawing/2014/main" id="{DBB50996-92E3-8BA3-F094-BCFE1368F6C6}"/>
              </a:ext>
            </a:extLst>
          </p:cNvPr>
          <p:cNvPicPr>
            <a:picLocks noChangeAspect="1"/>
          </p:cNvPicPr>
          <p:nvPr/>
        </p:nvPicPr>
        <p:blipFill>
          <a:blip r:embed="rId3"/>
          <a:stretch>
            <a:fillRect/>
          </a:stretch>
        </p:blipFill>
        <p:spPr>
          <a:xfrm>
            <a:off x="5698769" y="3868608"/>
            <a:ext cx="6169140" cy="2361624"/>
          </a:xfrm>
          <a:prstGeom prst="rect">
            <a:avLst/>
          </a:prstGeom>
        </p:spPr>
      </p:pic>
      <p:sp>
        <p:nvSpPr>
          <p:cNvPr id="8" name="TextBox 7">
            <a:extLst>
              <a:ext uri="{FF2B5EF4-FFF2-40B4-BE49-F238E27FC236}">
                <a16:creationId xmlns:a16="http://schemas.microsoft.com/office/drawing/2014/main" id="{F63BA9FA-6829-62AD-A2A2-4B7375219875}"/>
              </a:ext>
            </a:extLst>
          </p:cNvPr>
          <p:cNvSpPr txBox="1"/>
          <p:nvPr/>
        </p:nvSpPr>
        <p:spPr>
          <a:xfrm>
            <a:off x="528620" y="1581468"/>
            <a:ext cx="5476569" cy="738664"/>
          </a:xfrm>
          <a:prstGeom prst="rect">
            <a:avLst/>
          </a:prstGeom>
          <a:noFill/>
        </p:spPr>
        <p:txBody>
          <a:bodyPr wrap="square">
            <a:spAutoFit/>
          </a:bodyPr>
          <a:lstStyle/>
          <a:p>
            <a:r>
              <a:rPr lang="en-US" sz="1400" b="0" i="0" dirty="0">
                <a:solidFill>
                  <a:srgbClr val="000000"/>
                </a:solidFill>
                <a:effectLst/>
              </a:rPr>
              <a:t>This bar plot displays the distribution of defaulted loans based on their purpose. It helps in identifying which loan purposes have higher default rates</a:t>
            </a:r>
            <a:endParaRPr lang="en-IN" sz="1400" dirty="0"/>
          </a:p>
        </p:txBody>
      </p:sp>
      <p:sp>
        <p:nvSpPr>
          <p:cNvPr id="10" name="TextBox 9">
            <a:extLst>
              <a:ext uri="{FF2B5EF4-FFF2-40B4-BE49-F238E27FC236}">
                <a16:creationId xmlns:a16="http://schemas.microsoft.com/office/drawing/2014/main" id="{E015CC97-51A6-898C-3C32-E979D5AAD43F}"/>
              </a:ext>
            </a:extLst>
          </p:cNvPr>
          <p:cNvSpPr txBox="1"/>
          <p:nvPr/>
        </p:nvSpPr>
        <p:spPr>
          <a:xfrm>
            <a:off x="528620" y="4449255"/>
            <a:ext cx="4953000" cy="738664"/>
          </a:xfrm>
          <a:prstGeom prst="rect">
            <a:avLst/>
          </a:prstGeom>
          <a:noFill/>
        </p:spPr>
        <p:txBody>
          <a:bodyPr wrap="square">
            <a:spAutoFit/>
          </a:bodyPr>
          <a:lstStyle/>
          <a:p>
            <a:r>
              <a:rPr lang="en-US" sz="1400" b="0" i="0" dirty="0">
                <a:solidFill>
                  <a:srgbClr val="000000"/>
                </a:solidFill>
                <a:effectLst/>
              </a:rPr>
              <a:t>This bar plot shows the distribution of paid-up loans based on their purpose. It provides insights into which loan purposes are more likely to be fully paid</a:t>
            </a:r>
            <a:endParaRPr lang="en-IN" sz="1400" dirty="0"/>
          </a:p>
        </p:txBody>
      </p:sp>
    </p:spTree>
    <p:extLst>
      <p:ext uri="{BB962C8B-B14F-4D97-AF65-F5344CB8AC3E}">
        <p14:creationId xmlns:p14="http://schemas.microsoft.com/office/powerpoint/2010/main" val="2472322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7312A0-AAAA-44C1-A2E5-0CEF1A7597DD}"/>
              </a:ext>
            </a:extLst>
          </p:cNvPr>
          <p:cNvSpPr/>
          <p:nvPr/>
        </p:nvSpPr>
        <p:spPr>
          <a:xfrm>
            <a:off x="0" y="0"/>
            <a:ext cx="12192000" cy="757914"/>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9D52DB4-A128-402A-032B-4DD00FF358E7}"/>
              </a:ext>
            </a:extLst>
          </p:cNvPr>
          <p:cNvSpPr txBox="1"/>
          <p:nvPr/>
        </p:nvSpPr>
        <p:spPr>
          <a:xfrm>
            <a:off x="344128" y="132735"/>
            <a:ext cx="4552336" cy="984885"/>
          </a:xfrm>
          <a:prstGeom prst="rect">
            <a:avLst/>
          </a:prstGeom>
          <a:noFill/>
        </p:spPr>
        <p:txBody>
          <a:bodyPr wrap="square" lIns="0" tIns="0" rIns="0" bIns="0" rtlCol="0">
            <a:spAutoFit/>
          </a:bodyPr>
          <a:lstStyle/>
          <a:p>
            <a:r>
              <a:rPr lang="en-IN" sz="3200" dirty="0">
                <a:solidFill>
                  <a:schemeClr val="tx2"/>
                </a:solidFill>
              </a:rPr>
              <a:t>Bivariate Analysis</a:t>
            </a:r>
          </a:p>
          <a:p>
            <a:endParaRPr lang="en-IN" sz="3200" dirty="0">
              <a:solidFill>
                <a:schemeClr val="tx2"/>
              </a:solidFill>
            </a:endParaRPr>
          </a:p>
        </p:txBody>
      </p:sp>
      <p:pic>
        <p:nvPicPr>
          <p:cNvPr id="5" name="Picture 4">
            <a:extLst>
              <a:ext uri="{FF2B5EF4-FFF2-40B4-BE49-F238E27FC236}">
                <a16:creationId xmlns:a16="http://schemas.microsoft.com/office/drawing/2014/main" id="{34A78B4E-31FC-56AB-E865-71BD88969B3E}"/>
              </a:ext>
            </a:extLst>
          </p:cNvPr>
          <p:cNvPicPr>
            <a:picLocks noChangeAspect="1"/>
          </p:cNvPicPr>
          <p:nvPr/>
        </p:nvPicPr>
        <p:blipFill>
          <a:blip r:embed="rId2"/>
          <a:stretch>
            <a:fillRect/>
          </a:stretch>
        </p:blipFill>
        <p:spPr>
          <a:xfrm>
            <a:off x="662679" y="890649"/>
            <a:ext cx="3093988" cy="2712955"/>
          </a:xfrm>
          <a:prstGeom prst="rect">
            <a:avLst/>
          </a:prstGeom>
        </p:spPr>
      </p:pic>
      <p:pic>
        <p:nvPicPr>
          <p:cNvPr id="7" name="Picture 6">
            <a:extLst>
              <a:ext uri="{FF2B5EF4-FFF2-40B4-BE49-F238E27FC236}">
                <a16:creationId xmlns:a16="http://schemas.microsoft.com/office/drawing/2014/main" id="{23513C90-D058-4F2E-8D2E-F3491695F121}"/>
              </a:ext>
            </a:extLst>
          </p:cNvPr>
          <p:cNvPicPr>
            <a:picLocks noChangeAspect="1"/>
          </p:cNvPicPr>
          <p:nvPr/>
        </p:nvPicPr>
        <p:blipFill>
          <a:blip r:embed="rId3"/>
          <a:stretch>
            <a:fillRect/>
          </a:stretch>
        </p:blipFill>
        <p:spPr>
          <a:xfrm>
            <a:off x="662679" y="3682294"/>
            <a:ext cx="3177815" cy="2872989"/>
          </a:xfrm>
          <a:prstGeom prst="rect">
            <a:avLst/>
          </a:prstGeom>
        </p:spPr>
      </p:pic>
      <p:pic>
        <p:nvPicPr>
          <p:cNvPr id="8" name="Picture 7">
            <a:extLst>
              <a:ext uri="{FF2B5EF4-FFF2-40B4-BE49-F238E27FC236}">
                <a16:creationId xmlns:a16="http://schemas.microsoft.com/office/drawing/2014/main" id="{0F169BFB-1B7D-96AA-0EF4-2726CEAEE382}"/>
              </a:ext>
            </a:extLst>
          </p:cNvPr>
          <p:cNvPicPr>
            <a:picLocks noChangeAspect="1"/>
          </p:cNvPicPr>
          <p:nvPr/>
        </p:nvPicPr>
        <p:blipFill>
          <a:blip r:embed="rId4"/>
          <a:stretch>
            <a:fillRect/>
          </a:stretch>
        </p:blipFill>
        <p:spPr>
          <a:xfrm>
            <a:off x="5070596" y="1443896"/>
            <a:ext cx="6180356" cy="4854361"/>
          </a:xfrm>
          <a:prstGeom prst="rect">
            <a:avLst/>
          </a:prstGeom>
        </p:spPr>
      </p:pic>
    </p:spTree>
    <p:extLst>
      <p:ext uri="{BB962C8B-B14F-4D97-AF65-F5344CB8AC3E}">
        <p14:creationId xmlns:p14="http://schemas.microsoft.com/office/powerpoint/2010/main" val="3689713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7312A0-AAAA-44C1-A2E5-0CEF1A7597DD}"/>
              </a:ext>
            </a:extLst>
          </p:cNvPr>
          <p:cNvSpPr/>
          <p:nvPr/>
        </p:nvSpPr>
        <p:spPr>
          <a:xfrm>
            <a:off x="0" y="0"/>
            <a:ext cx="12192000" cy="757914"/>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9D52DB4-A128-402A-032B-4DD00FF358E7}"/>
              </a:ext>
            </a:extLst>
          </p:cNvPr>
          <p:cNvSpPr txBox="1"/>
          <p:nvPr/>
        </p:nvSpPr>
        <p:spPr>
          <a:xfrm>
            <a:off x="344128" y="132735"/>
            <a:ext cx="4552336" cy="492443"/>
          </a:xfrm>
          <a:prstGeom prst="rect">
            <a:avLst/>
          </a:prstGeom>
          <a:noFill/>
        </p:spPr>
        <p:txBody>
          <a:bodyPr wrap="square" lIns="0" tIns="0" rIns="0" bIns="0" rtlCol="0">
            <a:spAutoFit/>
          </a:bodyPr>
          <a:lstStyle/>
          <a:p>
            <a:r>
              <a:rPr lang="en-IN" sz="3200" dirty="0">
                <a:solidFill>
                  <a:schemeClr val="tx2"/>
                </a:solidFill>
              </a:rPr>
              <a:t>Conclusion</a:t>
            </a:r>
          </a:p>
        </p:txBody>
      </p:sp>
      <p:pic>
        <p:nvPicPr>
          <p:cNvPr id="5" name="Picture 4">
            <a:extLst>
              <a:ext uri="{FF2B5EF4-FFF2-40B4-BE49-F238E27FC236}">
                <a16:creationId xmlns:a16="http://schemas.microsoft.com/office/drawing/2014/main" id="{F7496E26-3F0E-BD70-D1EC-D73364FFAFAA}"/>
              </a:ext>
            </a:extLst>
          </p:cNvPr>
          <p:cNvPicPr>
            <a:picLocks noChangeAspect="1"/>
          </p:cNvPicPr>
          <p:nvPr/>
        </p:nvPicPr>
        <p:blipFill>
          <a:blip r:embed="rId2"/>
          <a:stretch>
            <a:fillRect/>
          </a:stretch>
        </p:blipFill>
        <p:spPr>
          <a:xfrm>
            <a:off x="4236408" y="1209368"/>
            <a:ext cx="7813007" cy="4627760"/>
          </a:xfrm>
          <a:prstGeom prst="rect">
            <a:avLst/>
          </a:prstGeom>
        </p:spPr>
      </p:pic>
      <p:sp>
        <p:nvSpPr>
          <p:cNvPr id="7" name="TextBox 6">
            <a:extLst>
              <a:ext uri="{FF2B5EF4-FFF2-40B4-BE49-F238E27FC236}">
                <a16:creationId xmlns:a16="http://schemas.microsoft.com/office/drawing/2014/main" id="{95D383E6-5AC7-C3DE-08B5-E39CD638D111}"/>
              </a:ext>
            </a:extLst>
          </p:cNvPr>
          <p:cNvSpPr txBox="1"/>
          <p:nvPr/>
        </p:nvSpPr>
        <p:spPr>
          <a:xfrm>
            <a:off x="344128" y="1401314"/>
            <a:ext cx="4109885" cy="3539430"/>
          </a:xfrm>
          <a:prstGeom prst="rect">
            <a:avLst/>
          </a:prstGeom>
          <a:noFill/>
        </p:spPr>
        <p:txBody>
          <a:bodyPr wrap="square">
            <a:spAutoFit/>
          </a:bodyPr>
          <a:lstStyle/>
          <a:p>
            <a:pPr marL="285750" indent="-285750" algn="l">
              <a:buFont typeface="Arial" panose="020B0604020202020204" pitchFamily="34" charset="0"/>
              <a:buChar char="•"/>
            </a:pPr>
            <a:r>
              <a:rPr lang="en-US" sz="1400" b="0" i="0" dirty="0">
                <a:solidFill>
                  <a:srgbClr val="212121"/>
                </a:solidFill>
                <a:effectLst/>
              </a:rPr>
              <a:t>Based on the Exploratory Analysis of given data, we could infer that</a:t>
            </a:r>
          </a:p>
          <a:p>
            <a:pPr marL="285750" indent="-285750" algn="l">
              <a:buFont typeface="Arial" panose="020B0604020202020204" pitchFamily="34" charset="0"/>
              <a:buChar char="•"/>
            </a:pPr>
            <a:r>
              <a:rPr lang="en-US" sz="1400" b="0" i="0" dirty="0">
                <a:solidFill>
                  <a:srgbClr val="212121"/>
                </a:solidFill>
                <a:effectLst/>
              </a:rPr>
              <a:t>Borrowers who have a loan to income ratio of more than 30% are very likely to default</a:t>
            </a:r>
          </a:p>
          <a:p>
            <a:pPr marL="285750" indent="-285750" algn="l">
              <a:buFont typeface="Arial" panose="020B0604020202020204" pitchFamily="34" charset="0"/>
              <a:buChar char="•"/>
            </a:pPr>
            <a:r>
              <a:rPr lang="en-US" sz="1400" b="0" i="0" dirty="0">
                <a:solidFill>
                  <a:srgbClr val="212121"/>
                </a:solidFill>
                <a:effectLst/>
              </a:rPr>
              <a:t>Borrowers having high rate of revolving utilization are likely to default</a:t>
            </a:r>
          </a:p>
          <a:p>
            <a:pPr marL="285750" indent="-285750" algn="l">
              <a:buFont typeface="Arial" panose="020B0604020202020204" pitchFamily="34" charset="0"/>
              <a:buChar char="•"/>
            </a:pPr>
            <a:r>
              <a:rPr lang="en-US" sz="1400" b="0" i="0" dirty="0">
                <a:solidFill>
                  <a:srgbClr val="212121"/>
                </a:solidFill>
                <a:effectLst/>
              </a:rPr>
              <a:t>Loans taken for purposes Debt Consolidation, Credit Card, Small Business and Other are very likely to default</a:t>
            </a:r>
          </a:p>
          <a:p>
            <a:pPr marL="285750" indent="-285750" algn="l">
              <a:buFont typeface="Arial" panose="020B0604020202020204" pitchFamily="34" charset="0"/>
              <a:buChar char="•"/>
            </a:pPr>
            <a:r>
              <a:rPr lang="en-US" sz="1400" b="0" i="0" dirty="0">
                <a:solidFill>
                  <a:srgbClr val="212121"/>
                </a:solidFill>
                <a:effectLst/>
              </a:rPr>
              <a:t>Borrowers with employment tenure over have a risk of default</a:t>
            </a:r>
          </a:p>
          <a:p>
            <a:pPr marL="285750" indent="-285750" algn="l">
              <a:buFont typeface="Arial" panose="020B0604020202020204" pitchFamily="34" charset="0"/>
              <a:buChar char="•"/>
            </a:pPr>
            <a:r>
              <a:rPr lang="en-US" sz="1400" b="0" i="0" dirty="0">
                <a:solidFill>
                  <a:srgbClr val="212121"/>
                </a:solidFill>
                <a:effectLst/>
              </a:rPr>
              <a:t>Borrowers with over 100K annual income are likely to default compared to lower income group</a:t>
            </a:r>
          </a:p>
          <a:p>
            <a:pPr marL="285750" indent="-285750" algn="l">
              <a:buFont typeface="Arial" panose="020B0604020202020204" pitchFamily="34" charset="0"/>
              <a:buChar char="•"/>
            </a:pPr>
            <a:r>
              <a:rPr lang="en-US" sz="1400" b="0" i="0" dirty="0">
                <a:solidFill>
                  <a:srgbClr val="212121"/>
                </a:solidFill>
                <a:effectLst/>
              </a:rPr>
              <a:t>There is no relationship between the non demographic data and the risk of default</a:t>
            </a:r>
          </a:p>
        </p:txBody>
      </p:sp>
    </p:spTree>
    <p:extLst>
      <p:ext uri="{BB962C8B-B14F-4D97-AF65-F5344CB8AC3E}">
        <p14:creationId xmlns:p14="http://schemas.microsoft.com/office/powerpoint/2010/main" val="2186655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7312A0-AAAA-44C1-A2E5-0CEF1A7597DD}"/>
              </a:ext>
            </a:extLst>
          </p:cNvPr>
          <p:cNvSpPr/>
          <p:nvPr/>
        </p:nvSpPr>
        <p:spPr>
          <a:xfrm>
            <a:off x="0" y="0"/>
            <a:ext cx="12192000" cy="222209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9D52DB4-A128-402A-032B-4DD00FF358E7}"/>
              </a:ext>
            </a:extLst>
          </p:cNvPr>
          <p:cNvSpPr txBox="1"/>
          <p:nvPr/>
        </p:nvSpPr>
        <p:spPr>
          <a:xfrm>
            <a:off x="344128" y="132735"/>
            <a:ext cx="4552336" cy="492443"/>
          </a:xfrm>
          <a:prstGeom prst="rect">
            <a:avLst/>
          </a:prstGeom>
          <a:noFill/>
        </p:spPr>
        <p:txBody>
          <a:bodyPr wrap="square" lIns="0" tIns="0" rIns="0" bIns="0" rtlCol="0">
            <a:spAutoFit/>
          </a:bodyPr>
          <a:lstStyle/>
          <a:p>
            <a:r>
              <a:rPr lang="en-IN" sz="3200" dirty="0">
                <a:solidFill>
                  <a:schemeClr val="tx2"/>
                </a:solidFill>
              </a:rPr>
              <a:t>Problem Statement</a:t>
            </a:r>
          </a:p>
        </p:txBody>
      </p:sp>
      <p:sp>
        <p:nvSpPr>
          <p:cNvPr id="6" name="Rectangle 5">
            <a:extLst>
              <a:ext uri="{FF2B5EF4-FFF2-40B4-BE49-F238E27FC236}">
                <a16:creationId xmlns:a16="http://schemas.microsoft.com/office/drawing/2014/main" id="{C70D2379-9C5B-52DA-FFA3-4FBA3FB73101}"/>
              </a:ext>
            </a:extLst>
          </p:cNvPr>
          <p:cNvSpPr/>
          <p:nvPr/>
        </p:nvSpPr>
        <p:spPr>
          <a:xfrm>
            <a:off x="1115962" y="1342104"/>
            <a:ext cx="2753032" cy="3810000"/>
          </a:xfrm>
          <a:prstGeom prst="rect">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bg2"/>
              </a:solidFill>
            </a:endParaRPr>
          </a:p>
        </p:txBody>
      </p:sp>
      <p:sp>
        <p:nvSpPr>
          <p:cNvPr id="9" name="Rectangle 8">
            <a:extLst>
              <a:ext uri="{FF2B5EF4-FFF2-40B4-BE49-F238E27FC236}">
                <a16:creationId xmlns:a16="http://schemas.microsoft.com/office/drawing/2014/main" id="{EAD5AF0D-D1BB-7810-F99A-77539A6E5142}"/>
              </a:ext>
            </a:extLst>
          </p:cNvPr>
          <p:cNvSpPr/>
          <p:nvPr/>
        </p:nvSpPr>
        <p:spPr>
          <a:xfrm>
            <a:off x="8323006" y="1327356"/>
            <a:ext cx="2753032" cy="3810000"/>
          </a:xfrm>
          <a:prstGeom prst="rect">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bg2"/>
              </a:solidFill>
            </a:endParaRPr>
          </a:p>
        </p:txBody>
      </p:sp>
      <p:sp>
        <p:nvSpPr>
          <p:cNvPr id="10" name="Rectangle 9">
            <a:extLst>
              <a:ext uri="{FF2B5EF4-FFF2-40B4-BE49-F238E27FC236}">
                <a16:creationId xmlns:a16="http://schemas.microsoft.com/office/drawing/2014/main" id="{53D7035D-2E4B-E0A2-B658-BDBAFF2153E0}"/>
              </a:ext>
            </a:extLst>
          </p:cNvPr>
          <p:cNvSpPr/>
          <p:nvPr/>
        </p:nvSpPr>
        <p:spPr>
          <a:xfrm>
            <a:off x="4719484" y="1327356"/>
            <a:ext cx="2753032" cy="3810000"/>
          </a:xfrm>
          <a:prstGeom prst="rect">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bg2"/>
              </a:solidFill>
            </a:endParaRPr>
          </a:p>
        </p:txBody>
      </p:sp>
      <p:sp>
        <p:nvSpPr>
          <p:cNvPr id="12" name="TextBox 11">
            <a:extLst>
              <a:ext uri="{FF2B5EF4-FFF2-40B4-BE49-F238E27FC236}">
                <a16:creationId xmlns:a16="http://schemas.microsoft.com/office/drawing/2014/main" id="{579B4D4A-BCBB-0D06-602F-F420104A15D4}"/>
              </a:ext>
            </a:extLst>
          </p:cNvPr>
          <p:cNvSpPr txBox="1"/>
          <p:nvPr/>
        </p:nvSpPr>
        <p:spPr>
          <a:xfrm>
            <a:off x="1415845" y="1582994"/>
            <a:ext cx="2187677" cy="276999"/>
          </a:xfrm>
          <a:prstGeom prst="rect">
            <a:avLst/>
          </a:prstGeom>
          <a:noFill/>
        </p:spPr>
        <p:txBody>
          <a:bodyPr wrap="square" lIns="0" tIns="0" rIns="0" bIns="0" rtlCol="0">
            <a:spAutoFit/>
          </a:bodyPr>
          <a:lstStyle/>
          <a:p>
            <a:pPr algn="ctr"/>
            <a:r>
              <a:rPr lang="en-IN" dirty="0">
                <a:solidFill>
                  <a:schemeClr val="tx2"/>
                </a:solidFill>
              </a:rPr>
              <a:t>Summary</a:t>
            </a:r>
          </a:p>
        </p:txBody>
      </p:sp>
      <p:sp>
        <p:nvSpPr>
          <p:cNvPr id="13" name="TextBox 12">
            <a:extLst>
              <a:ext uri="{FF2B5EF4-FFF2-40B4-BE49-F238E27FC236}">
                <a16:creationId xmlns:a16="http://schemas.microsoft.com/office/drawing/2014/main" id="{E937E11C-FEC5-F212-0D5D-2CDD7DE896E2}"/>
              </a:ext>
            </a:extLst>
          </p:cNvPr>
          <p:cNvSpPr txBox="1"/>
          <p:nvPr/>
        </p:nvSpPr>
        <p:spPr>
          <a:xfrm>
            <a:off x="5002161" y="1582994"/>
            <a:ext cx="2187677" cy="276999"/>
          </a:xfrm>
          <a:prstGeom prst="rect">
            <a:avLst/>
          </a:prstGeom>
          <a:noFill/>
        </p:spPr>
        <p:txBody>
          <a:bodyPr wrap="square" lIns="0" tIns="0" rIns="0" bIns="0" rtlCol="0">
            <a:spAutoFit/>
          </a:bodyPr>
          <a:lstStyle/>
          <a:p>
            <a:pPr algn="ctr"/>
            <a:r>
              <a:rPr lang="en-IN" dirty="0">
                <a:solidFill>
                  <a:schemeClr val="tx2"/>
                </a:solidFill>
              </a:rPr>
              <a:t>Summary</a:t>
            </a:r>
          </a:p>
        </p:txBody>
      </p:sp>
      <p:sp>
        <p:nvSpPr>
          <p:cNvPr id="14" name="TextBox 13">
            <a:extLst>
              <a:ext uri="{FF2B5EF4-FFF2-40B4-BE49-F238E27FC236}">
                <a16:creationId xmlns:a16="http://schemas.microsoft.com/office/drawing/2014/main" id="{45D0DB77-4A56-D610-96B5-A6ADDBF7CCA5}"/>
              </a:ext>
            </a:extLst>
          </p:cNvPr>
          <p:cNvSpPr txBox="1"/>
          <p:nvPr/>
        </p:nvSpPr>
        <p:spPr>
          <a:xfrm>
            <a:off x="8605683" y="1582994"/>
            <a:ext cx="2187677" cy="276999"/>
          </a:xfrm>
          <a:prstGeom prst="rect">
            <a:avLst/>
          </a:prstGeom>
          <a:noFill/>
        </p:spPr>
        <p:txBody>
          <a:bodyPr wrap="square" lIns="0" tIns="0" rIns="0" bIns="0" rtlCol="0">
            <a:spAutoFit/>
          </a:bodyPr>
          <a:lstStyle/>
          <a:p>
            <a:pPr algn="ctr"/>
            <a:r>
              <a:rPr lang="en-IN" dirty="0">
                <a:solidFill>
                  <a:schemeClr val="tx2"/>
                </a:solidFill>
              </a:rPr>
              <a:t>Outcome/ Approach</a:t>
            </a:r>
          </a:p>
        </p:txBody>
      </p:sp>
      <p:sp>
        <p:nvSpPr>
          <p:cNvPr id="15" name="TextBox 14">
            <a:extLst>
              <a:ext uri="{FF2B5EF4-FFF2-40B4-BE49-F238E27FC236}">
                <a16:creationId xmlns:a16="http://schemas.microsoft.com/office/drawing/2014/main" id="{D58EC469-D31B-89CC-F550-1E3E4EB1D91B}"/>
              </a:ext>
            </a:extLst>
          </p:cNvPr>
          <p:cNvSpPr txBox="1"/>
          <p:nvPr/>
        </p:nvSpPr>
        <p:spPr>
          <a:xfrm>
            <a:off x="1440427" y="2302102"/>
            <a:ext cx="2187677" cy="2769989"/>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IN" dirty="0">
                <a:solidFill>
                  <a:schemeClr val="bg2"/>
                </a:solidFill>
              </a:rPr>
              <a:t>Solve a business problem using EDA for the consumer finance company which </a:t>
            </a:r>
            <a:r>
              <a:rPr lang="en-US" dirty="0">
                <a:solidFill>
                  <a:schemeClr val="bg2"/>
                </a:solidFill>
              </a:rPr>
              <a:t>specializes in lending various types of loans to urban customers.</a:t>
            </a:r>
            <a:endParaRPr lang="en-IN" dirty="0">
              <a:solidFill>
                <a:schemeClr val="bg2"/>
              </a:solidFill>
            </a:endParaRPr>
          </a:p>
        </p:txBody>
      </p:sp>
      <p:sp>
        <p:nvSpPr>
          <p:cNvPr id="17" name="TextBox 16">
            <a:extLst>
              <a:ext uri="{FF2B5EF4-FFF2-40B4-BE49-F238E27FC236}">
                <a16:creationId xmlns:a16="http://schemas.microsoft.com/office/drawing/2014/main" id="{34B7DED4-78E4-0140-347E-F8F8A94054A3}"/>
              </a:ext>
            </a:extLst>
          </p:cNvPr>
          <p:cNvSpPr txBox="1"/>
          <p:nvPr/>
        </p:nvSpPr>
        <p:spPr>
          <a:xfrm>
            <a:off x="5058696" y="2302102"/>
            <a:ext cx="2187677" cy="193899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IN" dirty="0">
                <a:solidFill>
                  <a:schemeClr val="bg2"/>
                </a:solidFill>
              </a:rPr>
              <a:t>To develop a model that assists the company to make informed decision based on the past patterns of the applicants</a:t>
            </a:r>
          </a:p>
        </p:txBody>
      </p:sp>
      <p:sp>
        <p:nvSpPr>
          <p:cNvPr id="18" name="TextBox 17">
            <a:extLst>
              <a:ext uri="{FF2B5EF4-FFF2-40B4-BE49-F238E27FC236}">
                <a16:creationId xmlns:a16="http://schemas.microsoft.com/office/drawing/2014/main" id="{7C30C26B-59C4-C7FF-DCB6-CC4D098A0FBF}"/>
              </a:ext>
            </a:extLst>
          </p:cNvPr>
          <p:cNvSpPr txBox="1"/>
          <p:nvPr/>
        </p:nvSpPr>
        <p:spPr>
          <a:xfrm>
            <a:off x="8605683" y="2302102"/>
            <a:ext cx="2337620" cy="1384995"/>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IN" dirty="0">
                <a:solidFill>
                  <a:schemeClr val="bg2"/>
                </a:solidFill>
              </a:rPr>
              <a:t>Data Understanding/ Cleaning</a:t>
            </a:r>
          </a:p>
          <a:p>
            <a:pPr marL="285750" indent="-285750">
              <a:buFont typeface="Arial" panose="020B0604020202020204" pitchFamily="34" charset="0"/>
              <a:buChar char="•"/>
            </a:pPr>
            <a:r>
              <a:rPr lang="en-IN" dirty="0">
                <a:solidFill>
                  <a:schemeClr val="bg2"/>
                </a:solidFill>
              </a:rPr>
              <a:t>Data Analysis</a:t>
            </a:r>
          </a:p>
          <a:p>
            <a:pPr marL="285750" indent="-285750">
              <a:buFont typeface="Arial" panose="020B0604020202020204" pitchFamily="34" charset="0"/>
              <a:buChar char="•"/>
            </a:pPr>
            <a:r>
              <a:rPr lang="en-IN" dirty="0">
                <a:solidFill>
                  <a:schemeClr val="bg2"/>
                </a:solidFill>
              </a:rPr>
              <a:t>Recommendations</a:t>
            </a:r>
          </a:p>
        </p:txBody>
      </p:sp>
    </p:spTree>
    <p:extLst>
      <p:ext uri="{BB962C8B-B14F-4D97-AF65-F5344CB8AC3E}">
        <p14:creationId xmlns:p14="http://schemas.microsoft.com/office/powerpoint/2010/main" val="1686460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7312A0-AAAA-44C1-A2E5-0CEF1A7597DD}"/>
              </a:ext>
            </a:extLst>
          </p:cNvPr>
          <p:cNvSpPr/>
          <p:nvPr/>
        </p:nvSpPr>
        <p:spPr>
          <a:xfrm>
            <a:off x="0" y="0"/>
            <a:ext cx="12192000" cy="757914"/>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9D52DB4-A128-402A-032B-4DD00FF358E7}"/>
              </a:ext>
            </a:extLst>
          </p:cNvPr>
          <p:cNvSpPr txBox="1"/>
          <p:nvPr/>
        </p:nvSpPr>
        <p:spPr>
          <a:xfrm>
            <a:off x="344128" y="132735"/>
            <a:ext cx="4552336" cy="492443"/>
          </a:xfrm>
          <a:prstGeom prst="rect">
            <a:avLst/>
          </a:prstGeom>
          <a:noFill/>
        </p:spPr>
        <p:txBody>
          <a:bodyPr wrap="square" lIns="0" tIns="0" rIns="0" bIns="0" rtlCol="0">
            <a:spAutoFit/>
          </a:bodyPr>
          <a:lstStyle/>
          <a:p>
            <a:r>
              <a:rPr lang="en-IN" sz="3200" dirty="0">
                <a:solidFill>
                  <a:schemeClr val="tx2"/>
                </a:solidFill>
              </a:rPr>
              <a:t>Analysis Approach</a:t>
            </a:r>
          </a:p>
        </p:txBody>
      </p:sp>
      <p:sp>
        <p:nvSpPr>
          <p:cNvPr id="7" name="Arrow: Pentagon 6">
            <a:extLst>
              <a:ext uri="{FF2B5EF4-FFF2-40B4-BE49-F238E27FC236}">
                <a16:creationId xmlns:a16="http://schemas.microsoft.com/office/drawing/2014/main" id="{16AB6B6C-030B-50AB-1D2E-625F5ED6E369}"/>
              </a:ext>
            </a:extLst>
          </p:cNvPr>
          <p:cNvSpPr/>
          <p:nvPr/>
        </p:nvSpPr>
        <p:spPr>
          <a:xfrm>
            <a:off x="1494505" y="2890685"/>
            <a:ext cx="2123766" cy="639096"/>
          </a:xfrm>
          <a:prstGeom prst="homePlate">
            <a:avLst/>
          </a:prstGeom>
          <a:solidFill>
            <a:srgbClr val="002060"/>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2"/>
                </a:solidFill>
              </a:rPr>
              <a:t>Data Analysis/ Understanding</a:t>
            </a:r>
          </a:p>
        </p:txBody>
      </p:sp>
      <p:sp>
        <p:nvSpPr>
          <p:cNvPr id="8" name="Arrow: Chevron 7">
            <a:extLst>
              <a:ext uri="{FF2B5EF4-FFF2-40B4-BE49-F238E27FC236}">
                <a16:creationId xmlns:a16="http://schemas.microsoft.com/office/drawing/2014/main" id="{30623502-0DFC-0FF6-EB64-73F86F5AB003}"/>
              </a:ext>
            </a:extLst>
          </p:cNvPr>
          <p:cNvSpPr/>
          <p:nvPr/>
        </p:nvSpPr>
        <p:spPr>
          <a:xfrm>
            <a:off x="3392129" y="2890685"/>
            <a:ext cx="2035277" cy="639096"/>
          </a:xfrm>
          <a:prstGeom prst="chevron">
            <a:avLst/>
          </a:prstGeom>
          <a:solidFill>
            <a:srgbClr val="002060"/>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2"/>
                </a:solidFill>
              </a:rPr>
              <a:t>Data Clean Up</a:t>
            </a:r>
          </a:p>
        </p:txBody>
      </p:sp>
      <p:sp>
        <p:nvSpPr>
          <p:cNvPr id="9" name="Arrow: Chevron 8">
            <a:extLst>
              <a:ext uri="{FF2B5EF4-FFF2-40B4-BE49-F238E27FC236}">
                <a16:creationId xmlns:a16="http://schemas.microsoft.com/office/drawing/2014/main" id="{170605CB-3512-2691-84E5-363946350AC7}"/>
              </a:ext>
            </a:extLst>
          </p:cNvPr>
          <p:cNvSpPr/>
          <p:nvPr/>
        </p:nvSpPr>
        <p:spPr>
          <a:xfrm>
            <a:off x="5206181" y="2890685"/>
            <a:ext cx="2035277" cy="639096"/>
          </a:xfrm>
          <a:prstGeom prst="chevron">
            <a:avLst/>
          </a:prstGeom>
          <a:solidFill>
            <a:srgbClr val="002060"/>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2"/>
                </a:solidFill>
              </a:rPr>
              <a:t>Univariate Analysis</a:t>
            </a:r>
          </a:p>
        </p:txBody>
      </p:sp>
      <p:sp>
        <p:nvSpPr>
          <p:cNvPr id="10" name="Arrow: Chevron 9">
            <a:extLst>
              <a:ext uri="{FF2B5EF4-FFF2-40B4-BE49-F238E27FC236}">
                <a16:creationId xmlns:a16="http://schemas.microsoft.com/office/drawing/2014/main" id="{5BCDCE3E-7EE7-0A54-EDBE-DD5BDA505AE0}"/>
              </a:ext>
            </a:extLst>
          </p:cNvPr>
          <p:cNvSpPr/>
          <p:nvPr/>
        </p:nvSpPr>
        <p:spPr>
          <a:xfrm>
            <a:off x="7015316" y="2890685"/>
            <a:ext cx="2035277" cy="639096"/>
          </a:xfrm>
          <a:prstGeom prst="chevron">
            <a:avLst/>
          </a:prstGeom>
          <a:solidFill>
            <a:srgbClr val="002060"/>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2"/>
                </a:solidFill>
              </a:rPr>
              <a:t>Bivariate Analysis</a:t>
            </a:r>
          </a:p>
        </p:txBody>
      </p:sp>
      <p:sp>
        <p:nvSpPr>
          <p:cNvPr id="11" name="Arrow: Chevron 10">
            <a:extLst>
              <a:ext uri="{FF2B5EF4-FFF2-40B4-BE49-F238E27FC236}">
                <a16:creationId xmlns:a16="http://schemas.microsoft.com/office/drawing/2014/main" id="{EEF034D3-E43C-404B-91FD-56991987BD58}"/>
              </a:ext>
            </a:extLst>
          </p:cNvPr>
          <p:cNvSpPr/>
          <p:nvPr/>
        </p:nvSpPr>
        <p:spPr>
          <a:xfrm>
            <a:off x="8829368" y="2890685"/>
            <a:ext cx="2035277" cy="639096"/>
          </a:xfrm>
          <a:prstGeom prst="chevron">
            <a:avLst/>
          </a:prstGeom>
          <a:solidFill>
            <a:srgbClr val="002060"/>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2"/>
                </a:solidFill>
              </a:rPr>
              <a:t>Results Summary</a:t>
            </a:r>
          </a:p>
        </p:txBody>
      </p:sp>
      <p:cxnSp>
        <p:nvCxnSpPr>
          <p:cNvPr id="13" name="Straight Connector 12">
            <a:extLst>
              <a:ext uri="{FF2B5EF4-FFF2-40B4-BE49-F238E27FC236}">
                <a16:creationId xmlns:a16="http://schemas.microsoft.com/office/drawing/2014/main" id="{1D887083-D558-A10F-84BA-D5EAD26F0A96}"/>
              </a:ext>
            </a:extLst>
          </p:cNvPr>
          <p:cNvCxnSpPr>
            <a:stCxn id="7" idx="2"/>
          </p:cNvCxnSpPr>
          <p:nvPr/>
        </p:nvCxnSpPr>
        <p:spPr>
          <a:xfrm>
            <a:off x="2396614" y="3529781"/>
            <a:ext cx="12289" cy="5899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72BEFA6-93D6-5F08-8B41-0A53C91DA35C}"/>
              </a:ext>
            </a:extLst>
          </p:cNvPr>
          <p:cNvSpPr/>
          <p:nvPr/>
        </p:nvSpPr>
        <p:spPr>
          <a:xfrm>
            <a:off x="2326559" y="4119716"/>
            <a:ext cx="140110" cy="137652"/>
          </a:xfrm>
          <a:prstGeom prst="ellipse">
            <a:avLst/>
          </a:prstGeom>
          <a:solidFill>
            <a:srgbClr val="002060"/>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bg2"/>
              </a:solidFill>
            </a:endParaRPr>
          </a:p>
        </p:txBody>
      </p:sp>
      <p:cxnSp>
        <p:nvCxnSpPr>
          <p:cNvPr id="15" name="Straight Connector 14">
            <a:extLst>
              <a:ext uri="{FF2B5EF4-FFF2-40B4-BE49-F238E27FC236}">
                <a16:creationId xmlns:a16="http://schemas.microsoft.com/office/drawing/2014/main" id="{67E382EB-9507-3869-6B90-FF4FEA76506D}"/>
              </a:ext>
            </a:extLst>
          </p:cNvPr>
          <p:cNvCxnSpPr/>
          <p:nvPr/>
        </p:nvCxnSpPr>
        <p:spPr>
          <a:xfrm>
            <a:off x="6136559" y="3529781"/>
            <a:ext cx="12289" cy="5899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18A09B6-E5E9-01B4-A94B-F419405B6E9C}"/>
              </a:ext>
            </a:extLst>
          </p:cNvPr>
          <p:cNvSpPr/>
          <p:nvPr/>
        </p:nvSpPr>
        <p:spPr>
          <a:xfrm>
            <a:off x="6084939" y="4119716"/>
            <a:ext cx="140110" cy="137652"/>
          </a:xfrm>
          <a:prstGeom prst="ellipse">
            <a:avLst/>
          </a:prstGeom>
          <a:solidFill>
            <a:srgbClr val="002060"/>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bg2"/>
              </a:solidFill>
            </a:endParaRPr>
          </a:p>
        </p:txBody>
      </p:sp>
      <p:cxnSp>
        <p:nvCxnSpPr>
          <p:cNvPr id="17" name="Straight Connector 16">
            <a:extLst>
              <a:ext uri="{FF2B5EF4-FFF2-40B4-BE49-F238E27FC236}">
                <a16:creationId xmlns:a16="http://schemas.microsoft.com/office/drawing/2014/main" id="{058C9ADE-5DCA-5A9D-0004-5A68EADFA419}"/>
              </a:ext>
            </a:extLst>
          </p:cNvPr>
          <p:cNvCxnSpPr/>
          <p:nvPr/>
        </p:nvCxnSpPr>
        <p:spPr>
          <a:xfrm>
            <a:off x="9661423" y="3529781"/>
            <a:ext cx="12289" cy="5899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D21B3E19-6E74-2EE1-8E9D-3FDFE3CEF511}"/>
              </a:ext>
            </a:extLst>
          </p:cNvPr>
          <p:cNvSpPr/>
          <p:nvPr/>
        </p:nvSpPr>
        <p:spPr>
          <a:xfrm>
            <a:off x="9591368" y="4119716"/>
            <a:ext cx="140110" cy="137652"/>
          </a:xfrm>
          <a:prstGeom prst="ellipse">
            <a:avLst/>
          </a:prstGeom>
          <a:solidFill>
            <a:srgbClr val="002060"/>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bg2"/>
              </a:solidFill>
            </a:endParaRPr>
          </a:p>
        </p:txBody>
      </p:sp>
      <p:sp>
        <p:nvSpPr>
          <p:cNvPr id="19" name="Oval 18">
            <a:extLst>
              <a:ext uri="{FF2B5EF4-FFF2-40B4-BE49-F238E27FC236}">
                <a16:creationId xmlns:a16="http://schemas.microsoft.com/office/drawing/2014/main" id="{8B043DC0-FBAE-C31F-C59F-43E5677238CA}"/>
              </a:ext>
            </a:extLst>
          </p:cNvPr>
          <p:cNvSpPr/>
          <p:nvPr/>
        </p:nvSpPr>
        <p:spPr>
          <a:xfrm>
            <a:off x="4311444" y="2187680"/>
            <a:ext cx="140110" cy="137652"/>
          </a:xfrm>
          <a:prstGeom prst="ellipse">
            <a:avLst/>
          </a:prstGeom>
          <a:solidFill>
            <a:srgbClr val="002060"/>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bg2"/>
              </a:solidFill>
            </a:endParaRPr>
          </a:p>
        </p:txBody>
      </p:sp>
      <p:sp>
        <p:nvSpPr>
          <p:cNvPr id="20" name="Oval 19">
            <a:extLst>
              <a:ext uri="{FF2B5EF4-FFF2-40B4-BE49-F238E27FC236}">
                <a16:creationId xmlns:a16="http://schemas.microsoft.com/office/drawing/2014/main" id="{03A44371-E1A1-7B25-2DB4-7D47760EB499}"/>
              </a:ext>
            </a:extLst>
          </p:cNvPr>
          <p:cNvSpPr/>
          <p:nvPr/>
        </p:nvSpPr>
        <p:spPr>
          <a:xfrm>
            <a:off x="7959213" y="2187680"/>
            <a:ext cx="140110" cy="137652"/>
          </a:xfrm>
          <a:prstGeom prst="ellipse">
            <a:avLst/>
          </a:prstGeom>
          <a:solidFill>
            <a:srgbClr val="002060"/>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bg2"/>
              </a:solidFill>
            </a:endParaRPr>
          </a:p>
        </p:txBody>
      </p:sp>
      <p:cxnSp>
        <p:nvCxnSpPr>
          <p:cNvPr id="21" name="Straight Connector 20">
            <a:extLst>
              <a:ext uri="{FF2B5EF4-FFF2-40B4-BE49-F238E27FC236}">
                <a16:creationId xmlns:a16="http://schemas.microsoft.com/office/drawing/2014/main" id="{EC71FECD-010D-DA0F-7D45-D25C8E653696}"/>
              </a:ext>
            </a:extLst>
          </p:cNvPr>
          <p:cNvCxnSpPr/>
          <p:nvPr/>
        </p:nvCxnSpPr>
        <p:spPr>
          <a:xfrm>
            <a:off x="4369210" y="2300750"/>
            <a:ext cx="12289" cy="5899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FFFFBB7-D4E7-F611-F320-B26D37633BD8}"/>
              </a:ext>
            </a:extLst>
          </p:cNvPr>
          <p:cNvCxnSpPr/>
          <p:nvPr/>
        </p:nvCxnSpPr>
        <p:spPr>
          <a:xfrm>
            <a:off x="8029268" y="2300750"/>
            <a:ext cx="12289" cy="5899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D0C6E93-62FE-0BF7-DCBB-121C9798B2BB}"/>
              </a:ext>
            </a:extLst>
          </p:cNvPr>
          <p:cNvSpPr txBox="1"/>
          <p:nvPr/>
        </p:nvSpPr>
        <p:spPr>
          <a:xfrm>
            <a:off x="1347019" y="4454013"/>
            <a:ext cx="2408904" cy="430887"/>
          </a:xfrm>
          <a:prstGeom prst="rect">
            <a:avLst/>
          </a:prstGeom>
          <a:noFill/>
        </p:spPr>
        <p:txBody>
          <a:bodyPr wrap="square" lIns="0" tIns="0" rIns="0" bIns="0" rtlCol="0">
            <a:spAutoFit/>
          </a:bodyPr>
          <a:lstStyle/>
          <a:p>
            <a:pPr algn="ctr"/>
            <a:r>
              <a:rPr lang="en-IN" sz="1400" dirty="0">
                <a:solidFill>
                  <a:schemeClr val="bg2"/>
                </a:solidFill>
              </a:rPr>
              <a:t>Go through the data provided and understand/ import</a:t>
            </a:r>
          </a:p>
        </p:txBody>
      </p:sp>
      <p:sp>
        <p:nvSpPr>
          <p:cNvPr id="25" name="TextBox 24">
            <a:extLst>
              <a:ext uri="{FF2B5EF4-FFF2-40B4-BE49-F238E27FC236}">
                <a16:creationId xmlns:a16="http://schemas.microsoft.com/office/drawing/2014/main" id="{2AA67C8C-02FF-E972-DC17-A4AB9500667B}"/>
              </a:ext>
            </a:extLst>
          </p:cNvPr>
          <p:cNvSpPr txBox="1"/>
          <p:nvPr/>
        </p:nvSpPr>
        <p:spPr>
          <a:xfrm>
            <a:off x="3465870" y="954559"/>
            <a:ext cx="2408904" cy="1077218"/>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IN" sz="1400" dirty="0">
                <a:solidFill>
                  <a:schemeClr val="bg2"/>
                </a:solidFill>
              </a:rPr>
              <a:t>Drop column with null values, random values or single category values</a:t>
            </a:r>
          </a:p>
          <a:p>
            <a:pPr marL="285750" indent="-285750">
              <a:buFont typeface="Arial" panose="020B0604020202020204" pitchFamily="34" charset="0"/>
              <a:buChar char="•"/>
            </a:pPr>
            <a:r>
              <a:rPr lang="en-IN" sz="1400" dirty="0">
                <a:solidFill>
                  <a:schemeClr val="bg2"/>
                </a:solidFill>
              </a:rPr>
              <a:t>Convert values to proper int, and float values</a:t>
            </a:r>
          </a:p>
        </p:txBody>
      </p:sp>
      <p:sp>
        <p:nvSpPr>
          <p:cNvPr id="26" name="TextBox 25">
            <a:extLst>
              <a:ext uri="{FF2B5EF4-FFF2-40B4-BE49-F238E27FC236}">
                <a16:creationId xmlns:a16="http://schemas.microsoft.com/office/drawing/2014/main" id="{D227781D-798F-CF63-994F-38E329BAAA6B}"/>
              </a:ext>
            </a:extLst>
          </p:cNvPr>
          <p:cNvSpPr txBox="1"/>
          <p:nvPr/>
        </p:nvSpPr>
        <p:spPr>
          <a:xfrm>
            <a:off x="5019367" y="4388689"/>
            <a:ext cx="2408904" cy="129266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IN" sz="1400" dirty="0">
                <a:solidFill>
                  <a:schemeClr val="bg2"/>
                </a:solidFill>
              </a:rPr>
              <a:t>Check distribution and frequencies of various numerical and categorical variables</a:t>
            </a:r>
          </a:p>
          <a:p>
            <a:pPr marL="285750" indent="-285750">
              <a:buFont typeface="Arial" panose="020B0604020202020204" pitchFamily="34" charset="0"/>
              <a:buChar char="•"/>
            </a:pPr>
            <a:r>
              <a:rPr lang="en-IN" sz="1400" dirty="0">
                <a:solidFill>
                  <a:schemeClr val="bg2"/>
                </a:solidFill>
              </a:rPr>
              <a:t>Create derived variables</a:t>
            </a:r>
          </a:p>
          <a:p>
            <a:pPr algn="ctr"/>
            <a:endParaRPr lang="en-IN" sz="1400" dirty="0">
              <a:solidFill>
                <a:schemeClr val="bg2"/>
              </a:solidFill>
            </a:endParaRPr>
          </a:p>
        </p:txBody>
      </p:sp>
      <p:sp>
        <p:nvSpPr>
          <p:cNvPr id="27" name="TextBox 26">
            <a:extLst>
              <a:ext uri="{FF2B5EF4-FFF2-40B4-BE49-F238E27FC236}">
                <a16:creationId xmlns:a16="http://schemas.microsoft.com/office/drawing/2014/main" id="{F25A6337-F2BD-A306-D453-60A08425BF18}"/>
              </a:ext>
            </a:extLst>
          </p:cNvPr>
          <p:cNvSpPr txBox="1"/>
          <p:nvPr/>
        </p:nvSpPr>
        <p:spPr>
          <a:xfrm>
            <a:off x="6837105" y="1053927"/>
            <a:ext cx="2408904" cy="861774"/>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IN" sz="1400" dirty="0">
                <a:solidFill>
                  <a:schemeClr val="bg2"/>
                </a:solidFill>
              </a:rPr>
              <a:t>Correlation to check the impact/ effect of two variables on each other or a third variable</a:t>
            </a:r>
          </a:p>
        </p:txBody>
      </p:sp>
      <p:sp>
        <p:nvSpPr>
          <p:cNvPr id="28" name="TextBox 27">
            <a:extLst>
              <a:ext uri="{FF2B5EF4-FFF2-40B4-BE49-F238E27FC236}">
                <a16:creationId xmlns:a16="http://schemas.microsoft.com/office/drawing/2014/main" id="{9B994148-511D-0D70-15D2-5B6A3EEC29DC}"/>
              </a:ext>
            </a:extLst>
          </p:cNvPr>
          <p:cNvSpPr txBox="1"/>
          <p:nvPr/>
        </p:nvSpPr>
        <p:spPr>
          <a:xfrm>
            <a:off x="8744563" y="4416416"/>
            <a:ext cx="2408904" cy="430887"/>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IN" sz="1400" dirty="0">
                <a:solidFill>
                  <a:schemeClr val="bg2"/>
                </a:solidFill>
              </a:rPr>
              <a:t>Publish insights and observations</a:t>
            </a:r>
          </a:p>
        </p:txBody>
      </p:sp>
    </p:spTree>
    <p:extLst>
      <p:ext uri="{BB962C8B-B14F-4D97-AF65-F5344CB8AC3E}">
        <p14:creationId xmlns:p14="http://schemas.microsoft.com/office/powerpoint/2010/main" val="2317120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7312A0-AAAA-44C1-A2E5-0CEF1A7597DD}"/>
              </a:ext>
            </a:extLst>
          </p:cNvPr>
          <p:cNvSpPr/>
          <p:nvPr/>
        </p:nvSpPr>
        <p:spPr>
          <a:xfrm>
            <a:off x="0" y="0"/>
            <a:ext cx="12192000" cy="757914"/>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9D52DB4-A128-402A-032B-4DD00FF358E7}"/>
              </a:ext>
            </a:extLst>
          </p:cNvPr>
          <p:cNvSpPr txBox="1"/>
          <p:nvPr/>
        </p:nvSpPr>
        <p:spPr>
          <a:xfrm>
            <a:off x="344128" y="132735"/>
            <a:ext cx="4552336" cy="492443"/>
          </a:xfrm>
          <a:prstGeom prst="rect">
            <a:avLst/>
          </a:prstGeom>
          <a:noFill/>
        </p:spPr>
        <p:txBody>
          <a:bodyPr wrap="square" lIns="0" tIns="0" rIns="0" bIns="0" rtlCol="0">
            <a:spAutoFit/>
          </a:bodyPr>
          <a:lstStyle/>
          <a:p>
            <a:r>
              <a:rPr lang="en-IN" sz="3200" dirty="0">
                <a:solidFill>
                  <a:schemeClr val="tx2"/>
                </a:solidFill>
              </a:rPr>
              <a:t>Range of outliers</a:t>
            </a:r>
          </a:p>
        </p:txBody>
      </p:sp>
      <p:pic>
        <p:nvPicPr>
          <p:cNvPr id="5" name="Picture 4">
            <a:extLst>
              <a:ext uri="{FF2B5EF4-FFF2-40B4-BE49-F238E27FC236}">
                <a16:creationId xmlns:a16="http://schemas.microsoft.com/office/drawing/2014/main" id="{18A660EE-62E6-9C75-9F81-16CF3002D2A2}"/>
              </a:ext>
            </a:extLst>
          </p:cNvPr>
          <p:cNvPicPr>
            <a:picLocks noChangeAspect="1"/>
          </p:cNvPicPr>
          <p:nvPr/>
        </p:nvPicPr>
        <p:blipFill>
          <a:blip r:embed="rId2"/>
          <a:stretch>
            <a:fillRect/>
          </a:stretch>
        </p:blipFill>
        <p:spPr>
          <a:xfrm>
            <a:off x="6096000" y="1333318"/>
            <a:ext cx="5159187" cy="4191363"/>
          </a:xfrm>
          <a:prstGeom prst="rect">
            <a:avLst/>
          </a:prstGeom>
        </p:spPr>
      </p:pic>
      <p:sp>
        <p:nvSpPr>
          <p:cNvPr id="6" name="TextBox 5">
            <a:extLst>
              <a:ext uri="{FF2B5EF4-FFF2-40B4-BE49-F238E27FC236}">
                <a16:creationId xmlns:a16="http://schemas.microsoft.com/office/drawing/2014/main" id="{EA6820B3-48F6-7293-92B7-DD9F47AB24F1}"/>
              </a:ext>
            </a:extLst>
          </p:cNvPr>
          <p:cNvSpPr txBox="1"/>
          <p:nvPr/>
        </p:nvSpPr>
        <p:spPr>
          <a:xfrm>
            <a:off x="668593" y="1651819"/>
            <a:ext cx="2408904" cy="193899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400" dirty="0">
                <a:solidFill>
                  <a:schemeClr val="bg2"/>
                </a:solidFill>
              </a:rPr>
              <a:t>Data distribution indicates presents of outliers, explore the range of outliers using box plot</a:t>
            </a:r>
          </a:p>
          <a:p>
            <a:pPr marL="285750" indent="-285750">
              <a:buFont typeface="Arial" panose="020B0604020202020204" pitchFamily="34" charset="0"/>
              <a:buChar char="•"/>
            </a:pPr>
            <a:r>
              <a:rPr lang="en-US" sz="1400" dirty="0">
                <a:solidFill>
                  <a:schemeClr val="bg2"/>
                </a:solidFill>
              </a:rPr>
              <a:t>Outliers are above the 97th percentile, so we removed them</a:t>
            </a:r>
          </a:p>
          <a:p>
            <a:pPr marL="285750" indent="-285750">
              <a:buFont typeface="Arial" panose="020B0604020202020204" pitchFamily="34" charset="0"/>
              <a:buChar char="•"/>
            </a:pPr>
            <a:endParaRPr lang="en-US" sz="1400" dirty="0">
              <a:solidFill>
                <a:schemeClr val="bg2"/>
              </a:solidFill>
            </a:endParaRPr>
          </a:p>
          <a:p>
            <a:endParaRPr lang="en-IN" sz="1400" dirty="0">
              <a:solidFill>
                <a:schemeClr val="bg2"/>
              </a:solidFill>
            </a:endParaRPr>
          </a:p>
        </p:txBody>
      </p:sp>
    </p:spTree>
    <p:extLst>
      <p:ext uri="{BB962C8B-B14F-4D97-AF65-F5344CB8AC3E}">
        <p14:creationId xmlns:p14="http://schemas.microsoft.com/office/powerpoint/2010/main" val="3544707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7312A0-AAAA-44C1-A2E5-0CEF1A7597DD}"/>
              </a:ext>
            </a:extLst>
          </p:cNvPr>
          <p:cNvSpPr/>
          <p:nvPr/>
        </p:nvSpPr>
        <p:spPr>
          <a:xfrm>
            <a:off x="0" y="0"/>
            <a:ext cx="12192000" cy="757914"/>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E9D52DB4-A128-402A-032B-4DD00FF358E7}"/>
              </a:ext>
            </a:extLst>
          </p:cNvPr>
          <p:cNvSpPr txBox="1"/>
          <p:nvPr/>
        </p:nvSpPr>
        <p:spPr>
          <a:xfrm>
            <a:off x="344128" y="132735"/>
            <a:ext cx="4552336" cy="492443"/>
          </a:xfrm>
          <a:prstGeom prst="rect">
            <a:avLst/>
          </a:prstGeom>
          <a:noFill/>
        </p:spPr>
        <p:txBody>
          <a:bodyPr wrap="square" lIns="0" tIns="0" rIns="0" bIns="0" rtlCol="0">
            <a:spAutoFit/>
          </a:bodyPr>
          <a:lstStyle/>
          <a:p>
            <a:r>
              <a:rPr lang="en-IN" sz="3200" dirty="0">
                <a:solidFill>
                  <a:schemeClr val="tx2"/>
                </a:solidFill>
              </a:rPr>
              <a:t>Univariate Analysis</a:t>
            </a:r>
          </a:p>
        </p:txBody>
      </p:sp>
      <p:pic>
        <p:nvPicPr>
          <p:cNvPr id="5" name="Picture 4">
            <a:extLst>
              <a:ext uri="{FF2B5EF4-FFF2-40B4-BE49-F238E27FC236}">
                <a16:creationId xmlns:a16="http://schemas.microsoft.com/office/drawing/2014/main" id="{C5B04D47-53F5-2E01-164B-5A83CB1EE610}"/>
              </a:ext>
            </a:extLst>
          </p:cNvPr>
          <p:cNvPicPr>
            <a:picLocks noChangeAspect="1"/>
          </p:cNvPicPr>
          <p:nvPr/>
        </p:nvPicPr>
        <p:blipFill>
          <a:blip r:embed="rId2"/>
          <a:stretch>
            <a:fillRect/>
          </a:stretch>
        </p:blipFill>
        <p:spPr>
          <a:xfrm>
            <a:off x="158553" y="757913"/>
            <a:ext cx="4365523" cy="3028918"/>
          </a:xfrm>
          <a:prstGeom prst="rect">
            <a:avLst/>
          </a:prstGeom>
        </p:spPr>
      </p:pic>
      <p:pic>
        <p:nvPicPr>
          <p:cNvPr id="6" name="Picture 5">
            <a:extLst>
              <a:ext uri="{FF2B5EF4-FFF2-40B4-BE49-F238E27FC236}">
                <a16:creationId xmlns:a16="http://schemas.microsoft.com/office/drawing/2014/main" id="{819F75C4-7A52-97EB-1FBB-F9BE1454E800}"/>
              </a:ext>
            </a:extLst>
          </p:cNvPr>
          <p:cNvPicPr>
            <a:picLocks noChangeAspect="1"/>
          </p:cNvPicPr>
          <p:nvPr/>
        </p:nvPicPr>
        <p:blipFill>
          <a:blip r:embed="rId3"/>
          <a:stretch>
            <a:fillRect/>
          </a:stretch>
        </p:blipFill>
        <p:spPr>
          <a:xfrm>
            <a:off x="8214772" y="855407"/>
            <a:ext cx="3977228" cy="3141570"/>
          </a:xfrm>
          <a:prstGeom prst="rect">
            <a:avLst/>
          </a:prstGeom>
        </p:spPr>
      </p:pic>
      <p:pic>
        <p:nvPicPr>
          <p:cNvPr id="7" name="Picture 6">
            <a:extLst>
              <a:ext uri="{FF2B5EF4-FFF2-40B4-BE49-F238E27FC236}">
                <a16:creationId xmlns:a16="http://schemas.microsoft.com/office/drawing/2014/main" id="{CC657D5F-4891-CA46-61B2-9FD7CEF5964B}"/>
              </a:ext>
            </a:extLst>
          </p:cNvPr>
          <p:cNvPicPr>
            <a:picLocks noChangeAspect="1"/>
          </p:cNvPicPr>
          <p:nvPr/>
        </p:nvPicPr>
        <p:blipFill>
          <a:blip r:embed="rId4"/>
          <a:stretch>
            <a:fillRect/>
          </a:stretch>
        </p:blipFill>
        <p:spPr>
          <a:xfrm>
            <a:off x="4210582" y="3884324"/>
            <a:ext cx="4004190" cy="2671087"/>
          </a:xfrm>
          <a:prstGeom prst="rect">
            <a:avLst/>
          </a:prstGeom>
        </p:spPr>
      </p:pic>
      <p:sp>
        <p:nvSpPr>
          <p:cNvPr id="9" name="TextBox 8">
            <a:extLst>
              <a:ext uri="{FF2B5EF4-FFF2-40B4-BE49-F238E27FC236}">
                <a16:creationId xmlns:a16="http://schemas.microsoft.com/office/drawing/2014/main" id="{8B2D7D94-58E9-4D6F-ED37-A8B1C247052E}"/>
              </a:ext>
            </a:extLst>
          </p:cNvPr>
          <p:cNvSpPr txBox="1"/>
          <p:nvPr/>
        </p:nvSpPr>
        <p:spPr>
          <a:xfrm>
            <a:off x="818543" y="4198824"/>
            <a:ext cx="3045542" cy="1323439"/>
          </a:xfrm>
          <a:prstGeom prst="rect">
            <a:avLst/>
          </a:prstGeom>
          <a:noFill/>
        </p:spPr>
        <p:txBody>
          <a:bodyPr wrap="square">
            <a:spAutoFit/>
          </a:bodyPr>
          <a:lstStyle/>
          <a:p>
            <a:r>
              <a:rPr lang="en-US" sz="1600" b="0" i="0" dirty="0">
                <a:solidFill>
                  <a:srgbClr val="000000"/>
                </a:solidFill>
                <a:effectLst/>
              </a:rPr>
              <a:t>This count plot visualizes the distribution of loan statuses in the dataset. It helps identify the proportion of loans that are fully paid, charged off, or in default.</a:t>
            </a:r>
            <a:endParaRPr lang="en-IN" sz="1600" dirty="0"/>
          </a:p>
        </p:txBody>
      </p:sp>
      <p:sp>
        <p:nvSpPr>
          <p:cNvPr id="10" name="Arrow: Up 9">
            <a:extLst>
              <a:ext uri="{FF2B5EF4-FFF2-40B4-BE49-F238E27FC236}">
                <a16:creationId xmlns:a16="http://schemas.microsoft.com/office/drawing/2014/main" id="{79A65894-5638-C692-D875-BD8E68B56EAD}"/>
              </a:ext>
            </a:extLst>
          </p:cNvPr>
          <p:cNvSpPr/>
          <p:nvPr/>
        </p:nvSpPr>
        <p:spPr>
          <a:xfrm>
            <a:off x="1887794" y="3786831"/>
            <a:ext cx="442451" cy="411993"/>
          </a:xfrm>
          <a:prstGeom prst="upArrow">
            <a:avLst/>
          </a:prstGeom>
          <a:solidFill>
            <a:srgbClr val="00206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bg2"/>
              </a:solidFill>
            </a:endParaRPr>
          </a:p>
        </p:txBody>
      </p:sp>
      <p:sp>
        <p:nvSpPr>
          <p:cNvPr id="11" name="Arrow: Up 10">
            <a:extLst>
              <a:ext uri="{FF2B5EF4-FFF2-40B4-BE49-F238E27FC236}">
                <a16:creationId xmlns:a16="http://schemas.microsoft.com/office/drawing/2014/main" id="{5FE0A0B5-A92A-3561-8129-093966E9DBDA}"/>
              </a:ext>
            </a:extLst>
          </p:cNvPr>
          <p:cNvSpPr/>
          <p:nvPr/>
        </p:nvSpPr>
        <p:spPr>
          <a:xfrm>
            <a:off x="9903373" y="3685907"/>
            <a:ext cx="442451" cy="411993"/>
          </a:xfrm>
          <a:prstGeom prst="upArrow">
            <a:avLst/>
          </a:prstGeom>
          <a:solidFill>
            <a:srgbClr val="00206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bg2"/>
              </a:solidFill>
            </a:endParaRPr>
          </a:p>
        </p:txBody>
      </p:sp>
      <p:sp>
        <p:nvSpPr>
          <p:cNvPr id="12" name="Arrow: Down 11">
            <a:extLst>
              <a:ext uri="{FF2B5EF4-FFF2-40B4-BE49-F238E27FC236}">
                <a16:creationId xmlns:a16="http://schemas.microsoft.com/office/drawing/2014/main" id="{4DC0227F-42F2-6C0B-E146-7B1D783ABB66}"/>
              </a:ext>
            </a:extLst>
          </p:cNvPr>
          <p:cNvSpPr/>
          <p:nvPr/>
        </p:nvSpPr>
        <p:spPr>
          <a:xfrm>
            <a:off x="6143989" y="3241396"/>
            <a:ext cx="442451" cy="411993"/>
          </a:xfrm>
          <a:prstGeom prst="downArrow">
            <a:avLst/>
          </a:prstGeom>
          <a:solidFill>
            <a:srgbClr val="00206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bg2"/>
              </a:solidFill>
            </a:endParaRPr>
          </a:p>
        </p:txBody>
      </p:sp>
      <p:sp>
        <p:nvSpPr>
          <p:cNvPr id="14" name="TextBox 13">
            <a:extLst>
              <a:ext uri="{FF2B5EF4-FFF2-40B4-BE49-F238E27FC236}">
                <a16:creationId xmlns:a16="http://schemas.microsoft.com/office/drawing/2014/main" id="{E68D7A95-7D06-BEF0-D6D0-E8E3B2AFB8FE}"/>
              </a:ext>
            </a:extLst>
          </p:cNvPr>
          <p:cNvSpPr txBox="1"/>
          <p:nvPr/>
        </p:nvSpPr>
        <p:spPr>
          <a:xfrm>
            <a:off x="8681884" y="4198824"/>
            <a:ext cx="3187537" cy="2246769"/>
          </a:xfrm>
          <a:prstGeom prst="rect">
            <a:avLst/>
          </a:prstGeom>
          <a:noFill/>
        </p:spPr>
        <p:txBody>
          <a:bodyPr wrap="square">
            <a:spAutoFit/>
          </a:bodyPr>
          <a:lstStyle/>
          <a:p>
            <a:r>
              <a:rPr lang="en-US" sz="1400" dirty="0">
                <a:solidFill>
                  <a:srgbClr val="000000"/>
                </a:solidFill>
              </a:rPr>
              <a:t>This count plot visualizes the distribution of loan statuses in the dataset. The pie chart shows the distribution of home ownership statuses among borrowers. It provides insights into the most common types of home ownership in the dataset. identify the proportion of loans that are fully paid, charged off, or in default</a:t>
            </a:r>
            <a:endParaRPr lang="en-IN" sz="1400" dirty="0">
              <a:solidFill>
                <a:srgbClr val="000000"/>
              </a:solidFill>
            </a:endParaRPr>
          </a:p>
        </p:txBody>
      </p:sp>
      <p:sp>
        <p:nvSpPr>
          <p:cNvPr id="16" name="TextBox 15">
            <a:extLst>
              <a:ext uri="{FF2B5EF4-FFF2-40B4-BE49-F238E27FC236}">
                <a16:creationId xmlns:a16="http://schemas.microsoft.com/office/drawing/2014/main" id="{6EB7EA51-D957-6371-CEF4-924C1F22FED0}"/>
              </a:ext>
            </a:extLst>
          </p:cNvPr>
          <p:cNvSpPr txBox="1"/>
          <p:nvPr/>
        </p:nvSpPr>
        <p:spPr>
          <a:xfrm>
            <a:off x="4524076" y="2276958"/>
            <a:ext cx="3684639" cy="830997"/>
          </a:xfrm>
          <a:prstGeom prst="rect">
            <a:avLst/>
          </a:prstGeom>
          <a:noFill/>
        </p:spPr>
        <p:txBody>
          <a:bodyPr wrap="square">
            <a:spAutoFit/>
          </a:bodyPr>
          <a:lstStyle/>
          <a:p>
            <a:r>
              <a:rPr lang="en-US" sz="1600" dirty="0">
                <a:solidFill>
                  <a:srgbClr val="000000"/>
                </a:solidFill>
              </a:rPr>
              <a:t>This count plot displays the distribution of loan terms. It helps understand the prevalence of different loan durations</a:t>
            </a:r>
            <a:endParaRPr lang="en-IN" sz="1600" dirty="0">
              <a:solidFill>
                <a:srgbClr val="000000"/>
              </a:solidFill>
            </a:endParaRPr>
          </a:p>
        </p:txBody>
      </p:sp>
    </p:spTree>
    <p:extLst>
      <p:ext uri="{BB962C8B-B14F-4D97-AF65-F5344CB8AC3E}">
        <p14:creationId xmlns:p14="http://schemas.microsoft.com/office/powerpoint/2010/main" val="368637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7312A0-AAAA-44C1-A2E5-0CEF1A7597DD}"/>
              </a:ext>
            </a:extLst>
          </p:cNvPr>
          <p:cNvSpPr/>
          <p:nvPr/>
        </p:nvSpPr>
        <p:spPr>
          <a:xfrm>
            <a:off x="0" y="0"/>
            <a:ext cx="12192000" cy="757914"/>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9D52DB4-A128-402A-032B-4DD00FF358E7}"/>
              </a:ext>
            </a:extLst>
          </p:cNvPr>
          <p:cNvSpPr txBox="1"/>
          <p:nvPr/>
        </p:nvSpPr>
        <p:spPr>
          <a:xfrm>
            <a:off x="344128" y="132735"/>
            <a:ext cx="4552336" cy="984885"/>
          </a:xfrm>
          <a:prstGeom prst="rect">
            <a:avLst/>
          </a:prstGeom>
          <a:noFill/>
        </p:spPr>
        <p:txBody>
          <a:bodyPr wrap="square" lIns="0" tIns="0" rIns="0" bIns="0" rtlCol="0">
            <a:spAutoFit/>
          </a:bodyPr>
          <a:lstStyle/>
          <a:p>
            <a:r>
              <a:rPr lang="en-IN" sz="3200" dirty="0">
                <a:solidFill>
                  <a:schemeClr val="tx2"/>
                </a:solidFill>
              </a:rPr>
              <a:t>Univariate Analysis</a:t>
            </a:r>
          </a:p>
          <a:p>
            <a:endParaRPr lang="en-IN" sz="3200" dirty="0">
              <a:solidFill>
                <a:schemeClr val="tx2"/>
              </a:solidFill>
            </a:endParaRPr>
          </a:p>
        </p:txBody>
      </p:sp>
      <p:pic>
        <p:nvPicPr>
          <p:cNvPr id="5" name="Picture 4">
            <a:extLst>
              <a:ext uri="{FF2B5EF4-FFF2-40B4-BE49-F238E27FC236}">
                <a16:creationId xmlns:a16="http://schemas.microsoft.com/office/drawing/2014/main" id="{E9F9A861-836B-DAE5-AD4D-FAA7E1798ACF}"/>
              </a:ext>
            </a:extLst>
          </p:cNvPr>
          <p:cNvPicPr>
            <a:picLocks noChangeAspect="1"/>
          </p:cNvPicPr>
          <p:nvPr/>
        </p:nvPicPr>
        <p:blipFill>
          <a:blip r:embed="rId2"/>
          <a:stretch>
            <a:fillRect/>
          </a:stretch>
        </p:blipFill>
        <p:spPr>
          <a:xfrm>
            <a:off x="86013" y="890649"/>
            <a:ext cx="6081287" cy="4206605"/>
          </a:xfrm>
          <a:prstGeom prst="rect">
            <a:avLst/>
          </a:prstGeom>
        </p:spPr>
      </p:pic>
      <p:pic>
        <p:nvPicPr>
          <p:cNvPr id="8" name="Picture 7">
            <a:extLst>
              <a:ext uri="{FF2B5EF4-FFF2-40B4-BE49-F238E27FC236}">
                <a16:creationId xmlns:a16="http://schemas.microsoft.com/office/drawing/2014/main" id="{444C155D-6CD5-8EBA-C395-36645D6BFA15}"/>
              </a:ext>
            </a:extLst>
          </p:cNvPr>
          <p:cNvPicPr>
            <a:picLocks noChangeAspect="1"/>
          </p:cNvPicPr>
          <p:nvPr/>
        </p:nvPicPr>
        <p:blipFill>
          <a:blip r:embed="rId3"/>
          <a:stretch>
            <a:fillRect/>
          </a:stretch>
        </p:blipFill>
        <p:spPr>
          <a:xfrm>
            <a:off x="6253313" y="795770"/>
            <a:ext cx="5883150" cy="4176122"/>
          </a:xfrm>
          <a:prstGeom prst="rect">
            <a:avLst/>
          </a:prstGeom>
        </p:spPr>
      </p:pic>
      <p:sp>
        <p:nvSpPr>
          <p:cNvPr id="10" name="TextBox 9">
            <a:extLst>
              <a:ext uri="{FF2B5EF4-FFF2-40B4-BE49-F238E27FC236}">
                <a16:creationId xmlns:a16="http://schemas.microsoft.com/office/drawing/2014/main" id="{42BEB7FE-857B-23A6-5973-FF2B356CF6AA}"/>
              </a:ext>
            </a:extLst>
          </p:cNvPr>
          <p:cNvSpPr txBox="1"/>
          <p:nvPr/>
        </p:nvSpPr>
        <p:spPr>
          <a:xfrm>
            <a:off x="999202" y="5415115"/>
            <a:ext cx="4254910" cy="1077218"/>
          </a:xfrm>
          <a:prstGeom prst="rect">
            <a:avLst/>
          </a:prstGeom>
          <a:noFill/>
        </p:spPr>
        <p:txBody>
          <a:bodyPr wrap="square">
            <a:spAutoFit/>
          </a:bodyPr>
          <a:lstStyle/>
          <a:p>
            <a:r>
              <a:rPr lang="en-US" sz="1600" b="0" i="0" dirty="0">
                <a:solidFill>
                  <a:srgbClr val="000000"/>
                </a:solidFill>
                <a:effectLst/>
              </a:rPr>
              <a:t>The histogram shows the distribution of loan amounts. It highlights the range and frequency of loan amounts requested by borrowers.</a:t>
            </a:r>
            <a:endParaRPr lang="en-IN" sz="1600" dirty="0"/>
          </a:p>
        </p:txBody>
      </p:sp>
      <p:sp>
        <p:nvSpPr>
          <p:cNvPr id="12" name="TextBox 11">
            <a:extLst>
              <a:ext uri="{FF2B5EF4-FFF2-40B4-BE49-F238E27FC236}">
                <a16:creationId xmlns:a16="http://schemas.microsoft.com/office/drawing/2014/main" id="{79F7C032-94FE-7BA9-9996-88FE41DC4298}"/>
              </a:ext>
            </a:extLst>
          </p:cNvPr>
          <p:cNvSpPr txBox="1"/>
          <p:nvPr/>
        </p:nvSpPr>
        <p:spPr>
          <a:xfrm>
            <a:off x="6937890" y="5588253"/>
            <a:ext cx="4763729" cy="830997"/>
          </a:xfrm>
          <a:prstGeom prst="rect">
            <a:avLst/>
          </a:prstGeom>
          <a:noFill/>
        </p:spPr>
        <p:txBody>
          <a:bodyPr wrap="square">
            <a:spAutoFit/>
          </a:bodyPr>
          <a:lstStyle/>
          <a:p>
            <a:r>
              <a:rPr lang="en-US" sz="1600" dirty="0">
                <a:solidFill>
                  <a:srgbClr val="000000"/>
                </a:solidFill>
              </a:rPr>
              <a:t>This histogram visualizes the distribution of annual incomes of borrowers. It helps identify the income levels of most borrowers</a:t>
            </a:r>
            <a:endParaRPr lang="en-IN" sz="1600" dirty="0">
              <a:solidFill>
                <a:srgbClr val="000000"/>
              </a:solidFill>
            </a:endParaRPr>
          </a:p>
        </p:txBody>
      </p:sp>
    </p:spTree>
    <p:extLst>
      <p:ext uri="{BB962C8B-B14F-4D97-AF65-F5344CB8AC3E}">
        <p14:creationId xmlns:p14="http://schemas.microsoft.com/office/powerpoint/2010/main" val="3690315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7312A0-AAAA-44C1-A2E5-0CEF1A7597DD}"/>
              </a:ext>
            </a:extLst>
          </p:cNvPr>
          <p:cNvSpPr/>
          <p:nvPr/>
        </p:nvSpPr>
        <p:spPr>
          <a:xfrm>
            <a:off x="0" y="0"/>
            <a:ext cx="12192000" cy="757914"/>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9D52DB4-A128-402A-032B-4DD00FF358E7}"/>
              </a:ext>
            </a:extLst>
          </p:cNvPr>
          <p:cNvSpPr txBox="1"/>
          <p:nvPr/>
        </p:nvSpPr>
        <p:spPr>
          <a:xfrm>
            <a:off x="344127" y="132735"/>
            <a:ext cx="8888363" cy="492443"/>
          </a:xfrm>
          <a:prstGeom prst="rect">
            <a:avLst/>
          </a:prstGeom>
          <a:noFill/>
        </p:spPr>
        <p:txBody>
          <a:bodyPr wrap="square" lIns="0" tIns="0" rIns="0" bIns="0" rtlCol="0">
            <a:spAutoFit/>
          </a:bodyPr>
          <a:lstStyle/>
          <a:p>
            <a:r>
              <a:rPr lang="en-IN" sz="3200" dirty="0">
                <a:solidFill>
                  <a:schemeClr val="tx2"/>
                </a:solidFill>
              </a:rPr>
              <a:t>Datasets based on Loan Status for comparison</a:t>
            </a:r>
          </a:p>
        </p:txBody>
      </p:sp>
      <p:pic>
        <p:nvPicPr>
          <p:cNvPr id="5" name="Picture 4">
            <a:extLst>
              <a:ext uri="{FF2B5EF4-FFF2-40B4-BE49-F238E27FC236}">
                <a16:creationId xmlns:a16="http://schemas.microsoft.com/office/drawing/2014/main" id="{1DB11A04-3646-BE60-1DA2-8313AE4EAAC0}"/>
              </a:ext>
            </a:extLst>
          </p:cNvPr>
          <p:cNvPicPr>
            <a:picLocks noChangeAspect="1"/>
          </p:cNvPicPr>
          <p:nvPr/>
        </p:nvPicPr>
        <p:blipFill>
          <a:blip r:embed="rId2"/>
          <a:stretch>
            <a:fillRect/>
          </a:stretch>
        </p:blipFill>
        <p:spPr>
          <a:xfrm>
            <a:off x="220842" y="1097584"/>
            <a:ext cx="6027942" cy="4328535"/>
          </a:xfrm>
          <a:prstGeom prst="rect">
            <a:avLst/>
          </a:prstGeom>
        </p:spPr>
      </p:pic>
      <p:pic>
        <p:nvPicPr>
          <p:cNvPr id="6" name="Picture 5">
            <a:extLst>
              <a:ext uri="{FF2B5EF4-FFF2-40B4-BE49-F238E27FC236}">
                <a16:creationId xmlns:a16="http://schemas.microsoft.com/office/drawing/2014/main" id="{432A4A8B-68D6-BCF6-34A6-82AC30AF0FF8}"/>
              </a:ext>
            </a:extLst>
          </p:cNvPr>
          <p:cNvPicPr>
            <a:picLocks noChangeAspect="1"/>
          </p:cNvPicPr>
          <p:nvPr/>
        </p:nvPicPr>
        <p:blipFill>
          <a:blip r:embed="rId3"/>
          <a:stretch>
            <a:fillRect/>
          </a:stretch>
        </p:blipFill>
        <p:spPr>
          <a:xfrm>
            <a:off x="5840361" y="1177600"/>
            <a:ext cx="5867908" cy="4168501"/>
          </a:xfrm>
          <a:prstGeom prst="rect">
            <a:avLst/>
          </a:prstGeom>
        </p:spPr>
      </p:pic>
      <p:sp>
        <p:nvSpPr>
          <p:cNvPr id="8" name="TextBox 7">
            <a:extLst>
              <a:ext uri="{FF2B5EF4-FFF2-40B4-BE49-F238E27FC236}">
                <a16:creationId xmlns:a16="http://schemas.microsoft.com/office/drawing/2014/main" id="{86E1D46D-5685-F4D8-5C88-8C41B6605605}"/>
              </a:ext>
            </a:extLst>
          </p:cNvPr>
          <p:cNvSpPr txBox="1"/>
          <p:nvPr/>
        </p:nvSpPr>
        <p:spPr>
          <a:xfrm>
            <a:off x="513735" y="5506135"/>
            <a:ext cx="4874342" cy="830997"/>
          </a:xfrm>
          <a:prstGeom prst="rect">
            <a:avLst/>
          </a:prstGeom>
          <a:noFill/>
        </p:spPr>
        <p:txBody>
          <a:bodyPr wrap="square">
            <a:spAutoFit/>
          </a:bodyPr>
          <a:lstStyle/>
          <a:p>
            <a:r>
              <a:rPr lang="en-US" sz="1600" b="0" i="0" dirty="0">
                <a:solidFill>
                  <a:srgbClr val="000000"/>
                </a:solidFill>
                <a:effectLst/>
              </a:rPr>
              <a:t>The count plot shows the distribution of income groups among defaulted loans. It provides insights into which income groups are more likely to default.</a:t>
            </a:r>
            <a:endParaRPr lang="en-IN" sz="1600" dirty="0"/>
          </a:p>
        </p:txBody>
      </p:sp>
      <p:sp>
        <p:nvSpPr>
          <p:cNvPr id="10" name="TextBox 9">
            <a:extLst>
              <a:ext uri="{FF2B5EF4-FFF2-40B4-BE49-F238E27FC236}">
                <a16:creationId xmlns:a16="http://schemas.microsoft.com/office/drawing/2014/main" id="{5A5ADBAA-A40C-01FB-EA65-83CE7A0E37CF}"/>
              </a:ext>
            </a:extLst>
          </p:cNvPr>
          <p:cNvSpPr txBox="1"/>
          <p:nvPr/>
        </p:nvSpPr>
        <p:spPr>
          <a:xfrm>
            <a:off x="6803925" y="5503488"/>
            <a:ext cx="4969424" cy="1077218"/>
          </a:xfrm>
          <a:prstGeom prst="rect">
            <a:avLst/>
          </a:prstGeom>
          <a:noFill/>
        </p:spPr>
        <p:txBody>
          <a:bodyPr wrap="square">
            <a:spAutoFit/>
          </a:bodyPr>
          <a:lstStyle/>
          <a:p>
            <a:r>
              <a:rPr lang="en-US" sz="1600" dirty="0">
                <a:solidFill>
                  <a:srgbClr val="000000"/>
                </a:solidFill>
              </a:rPr>
              <a:t>This count plot displays the distribution of income groups among paid-up loans. It helps understand which income groups are more likely to repay their loans.</a:t>
            </a:r>
            <a:endParaRPr lang="en-IN" sz="1600" dirty="0">
              <a:solidFill>
                <a:srgbClr val="000000"/>
              </a:solidFill>
            </a:endParaRPr>
          </a:p>
        </p:txBody>
      </p:sp>
    </p:spTree>
    <p:extLst>
      <p:ext uri="{BB962C8B-B14F-4D97-AF65-F5344CB8AC3E}">
        <p14:creationId xmlns:p14="http://schemas.microsoft.com/office/powerpoint/2010/main" val="3786025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7312A0-AAAA-44C1-A2E5-0CEF1A7597DD}"/>
              </a:ext>
            </a:extLst>
          </p:cNvPr>
          <p:cNvSpPr/>
          <p:nvPr/>
        </p:nvSpPr>
        <p:spPr>
          <a:xfrm>
            <a:off x="0" y="0"/>
            <a:ext cx="12192000" cy="757914"/>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9D52DB4-A128-402A-032B-4DD00FF358E7}"/>
              </a:ext>
            </a:extLst>
          </p:cNvPr>
          <p:cNvSpPr txBox="1"/>
          <p:nvPr/>
        </p:nvSpPr>
        <p:spPr>
          <a:xfrm>
            <a:off x="344128" y="132735"/>
            <a:ext cx="5132440" cy="984885"/>
          </a:xfrm>
          <a:prstGeom prst="rect">
            <a:avLst/>
          </a:prstGeom>
          <a:noFill/>
        </p:spPr>
        <p:txBody>
          <a:bodyPr wrap="square" lIns="0" tIns="0" rIns="0" bIns="0" rtlCol="0">
            <a:spAutoFit/>
          </a:bodyPr>
          <a:lstStyle/>
          <a:p>
            <a:r>
              <a:rPr lang="en-IN" sz="3200" dirty="0">
                <a:solidFill>
                  <a:schemeClr val="tx2"/>
                </a:solidFill>
              </a:rPr>
              <a:t>Univariate Analysis</a:t>
            </a:r>
          </a:p>
          <a:p>
            <a:endParaRPr lang="en-IN" sz="3200" dirty="0">
              <a:solidFill>
                <a:schemeClr val="tx2"/>
              </a:solidFill>
            </a:endParaRPr>
          </a:p>
        </p:txBody>
      </p:sp>
      <p:pic>
        <p:nvPicPr>
          <p:cNvPr id="5" name="Picture 4">
            <a:extLst>
              <a:ext uri="{FF2B5EF4-FFF2-40B4-BE49-F238E27FC236}">
                <a16:creationId xmlns:a16="http://schemas.microsoft.com/office/drawing/2014/main" id="{C398E3B6-F2BA-D883-7685-0E9FD0A810FF}"/>
              </a:ext>
            </a:extLst>
          </p:cNvPr>
          <p:cNvPicPr>
            <a:picLocks noChangeAspect="1"/>
          </p:cNvPicPr>
          <p:nvPr/>
        </p:nvPicPr>
        <p:blipFill>
          <a:blip r:embed="rId2"/>
          <a:stretch>
            <a:fillRect/>
          </a:stretch>
        </p:blipFill>
        <p:spPr>
          <a:xfrm>
            <a:off x="3267989" y="1144507"/>
            <a:ext cx="8664691" cy="4922947"/>
          </a:xfrm>
          <a:prstGeom prst="rect">
            <a:avLst/>
          </a:prstGeom>
        </p:spPr>
      </p:pic>
      <p:sp>
        <p:nvSpPr>
          <p:cNvPr id="7" name="TextBox 6">
            <a:extLst>
              <a:ext uri="{FF2B5EF4-FFF2-40B4-BE49-F238E27FC236}">
                <a16:creationId xmlns:a16="http://schemas.microsoft.com/office/drawing/2014/main" id="{2D100A3E-1DEF-EA33-E4B7-51914E7A6FCE}"/>
              </a:ext>
            </a:extLst>
          </p:cNvPr>
          <p:cNvSpPr txBox="1"/>
          <p:nvPr/>
        </p:nvSpPr>
        <p:spPr>
          <a:xfrm>
            <a:off x="259320" y="2420035"/>
            <a:ext cx="3127880" cy="1323439"/>
          </a:xfrm>
          <a:prstGeom prst="rect">
            <a:avLst/>
          </a:prstGeom>
          <a:noFill/>
        </p:spPr>
        <p:txBody>
          <a:bodyPr wrap="square">
            <a:spAutoFit/>
          </a:bodyPr>
          <a:lstStyle/>
          <a:p>
            <a:r>
              <a:rPr lang="en-US" sz="1600" b="0" i="0" dirty="0">
                <a:solidFill>
                  <a:srgbClr val="000000"/>
                </a:solidFill>
                <a:effectLst/>
              </a:rPr>
              <a:t>The count plot visualizes the distribution of loan purposes. It highlights the most common reasons borrowers take out loans.</a:t>
            </a:r>
            <a:endParaRPr lang="en-IN" sz="1600" dirty="0"/>
          </a:p>
        </p:txBody>
      </p:sp>
    </p:spTree>
    <p:extLst>
      <p:ext uri="{BB962C8B-B14F-4D97-AF65-F5344CB8AC3E}">
        <p14:creationId xmlns:p14="http://schemas.microsoft.com/office/powerpoint/2010/main" val="2158484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7312A0-AAAA-44C1-A2E5-0CEF1A7597DD}"/>
              </a:ext>
            </a:extLst>
          </p:cNvPr>
          <p:cNvSpPr/>
          <p:nvPr/>
        </p:nvSpPr>
        <p:spPr>
          <a:xfrm>
            <a:off x="0" y="0"/>
            <a:ext cx="12192000" cy="757914"/>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9D52DB4-A128-402A-032B-4DD00FF358E7}"/>
              </a:ext>
            </a:extLst>
          </p:cNvPr>
          <p:cNvSpPr txBox="1"/>
          <p:nvPr/>
        </p:nvSpPr>
        <p:spPr>
          <a:xfrm>
            <a:off x="344128" y="132735"/>
            <a:ext cx="4552336" cy="984885"/>
          </a:xfrm>
          <a:prstGeom prst="rect">
            <a:avLst/>
          </a:prstGeom>
          <a:noFill/>
        </p:spPr>
        <p:txBody>
          <a:bodyPr wrap="square" lIns="0" tIns="0" rIns="0" bIns="0" rtlCol="0">
            <a:spAutoFit/>
          </a:bodyPr>
          <a:lstStyle/>
          <a:p>
            <a:r>
              <a:rPr lang="en-IN" sz="3200" dirty="0">
                <a:solidFill>
                  <a:schemeClr val="tx2"/>
                </a:solidFill>
              </a:rPr>
              <a:t>Univariate Analysis</a:t>
            </a:r>
          </a:p>
          <a:p>
            <a:endParaRPr lang="en-IN" sz="3200" dirty="0">
              <a:solidFill>
                <a:schemeClr val="tx2"/>
              </a:solidFill>
            </a:endParaRPr>
          </a:p>
        </p:txBody>
      </p:sp>
      <p:pic>
        <p:nvPicPr>
          <p:cNvPr id="5" name="Picture 4">
            <a:extLst>
              <a:ext uri="{FF2B5EF4-FFF2-40B4-BE49-F238E27FC236}">
                <a16:creationId xmlns:a16="http://schemas.microsoft.com/office/drawing/2014/main" id="{76DE3E04-BB52-26BC-ADED-DDB3985ED9C7}"/>
              </a:ext>
            </a:extLst>
          </p:cNvPr>
          <p:cNvPicPr>
            <a:picLocks noChangeAspect="1"/>
          </p:cNvPicPr>
          <p:nvPr/>
        </p:nvPicPr>
        <p:blipFill>
          <a:blip r:embed="rId2"/>
          <a:stretch>
            <a:fillRect/>
          </a:stretch>
        </p:blipFill>
        <p:spPr>
          <a:xfrm>
            <a:off x="5258501" y="1074456"/>
            <a:ext cx="6492803" cy="4846740"/>
          </a:xfrm>
          <a:prstGeom prst="rect">
            <a:avLst/>
          </a:prstGeom>
        </p:spPr>
      </p:pic>
      <p:sp>
        <p:nvSpPr>
          <p:cNvPr id="7" name="TextBox 6">
            <a:extLst>
              <a:ext uri="{FF2B5EF4-FFF2-40B4-BE49-F238E27FC236}">
                <a16:creationId xmlns:a16="http://schemas.microsoft.com/office/drawing/2014/main" id="{06D6DDC2-05FC-F54D-7967-6F31DD17E1BD}"/>
              </a:ext>
            </a:extLst>
          </p:cNvPr>
          <p:cNvSpPr txBox="1"/>
          <p:nvPr/>
        </p:nvSpPr>
        <p:spPr>
          <a:xfrm>
            <a:off x="828368" y="2054545"/>
            <a:ext cx="3183193" cy="1815882"/>
          </a:xfrm>
          <a:prstGeom prst="rect">
            <a:avLst/>
          </a:prstGeom>
          <a:noFill/>
        </p:spPr>
        <p:txBody>
          <a:bodyPr wrap="square">
            <a:spAutoFit/>
          </a:bodyPr>
          <a:lstStyle/>
          <a:p>
            <a:r>
              <a:rPr lang="en-US" sz="1600" b="0" i="0" dirty="0">
                <a:solidFill>
                  <a:srgbClr val="000000"/>
                </a:solidFill>
                <a:effectLst/>
              </a:rPr>
              <a:t>These subplots show the distribution of issue months and years for both defaulted and paid-up loans. They help identify any seasonal or yearly trends in loan issuance and repayment behavior.</a:t>
            </a:r>
            <a:endParaRPr lang="en-IN" sz="1600" dirty="0"/>
          </a:p>
        </p:txBody>
      </p:sp>
    </p:spTree>
    <p:extLst>
      <p:ext uri="{BB962C8B-B14F-4D97-AF65-F5344CB8AC3E}">
        <p14:creationId xmlns:p14="http://schemas.microsoft.com/office/powerpoint/2010/main" val="2049976399"/>
      </p:ext>
    </p:extLst>
  </p:cSld>
  <p:clrMapOvr>
    <a:masterClrMapping/>
  </p:clrMapOvr>
</p:sld>
</file>

<file path=ppt/theme/theme1.xml><?xml version="1.0" encoding="utf-8"?>
<a:theme xmlns:a="http://schemas.openxmlformats.org/drawingml/2006/main" name="Dell Tech template">
  <a:themeElements>
    <a:clrScheme name="DT 2023">
      <a:dk1>
        <a:srgbClr val="808080"/>
      </a:dk1>
      <a:lt1>
        <a:srgbClr val="0672CB"/>
      </a:lt1>
      <a:dk2>
        <a:srgbClr val="FFFFFF"/>
      </a:dk2>
      <a:lt2>
        <a:srgbClr val="000000"/>
      </a:lt2>
      <a:accent1>
        <a:srgbClr val="0D2155"/>
      </a:accent1>
      <a:accent2>
        <a:srgbClr val="247554"/>
      </a:accent2>
      <a:accent3>
        <a:srgbClr val="F4BB5E"/>
      </a:accent3>
      <a:accent4>
        <a:srgbClr val="E5F8FF"/>
      </a:accent4>
      <a:accent5>
        <a:srgbClr val="691D3F"/>
      </a:accent5>
      <a:accent6>
        <a:srgbClr val="0C32A4"/>
      </a:accent6>
      <a:hlink>
        <a:srgbClr val="0672CB"/>
      </a:hlink>
      <a:folHlink>
        <a:srgbClr val="612CB0"/>
      </a:folHlink>
    </a:clrScheme>
    <a:fontScheme name="Custom 1">
      <a:majorFont>
        <a:latin typeface="Arial Nova 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ctr">
          <a:defRPr dirty="0" smtClean="0">
            <a:solidFill>
              <a:schemeClr val="bg2"/>
            </a:solidFill>
          </a:defRPr>
        </a:defPPr>
      </a:lstStyle>
    </a:txDef>
  </a:objectDefaults>
  <a:extraClrSchemeLst/>
  <a:extLst>
    <a:ext uri="{05A4C25C-085E-4340-85A3-A5531E510DB2}">
      <thm15:themeFamily xmlns:thm15="http://schemas.microsoft.com/office/thememl/2012/main" name="PPT_Template_Redesign_Final  -  Read-Only" id="{C06D947A-FEEA-4F78-B56B-C88BEC689CD2}" vid="{0F200309-FEE7-4483-B31D-CC3CC69156FE}"/>
    </a:ext>
  </a:extLst>
</a:theme>
</file>

<file path=docProps/app.xml><?xml version="1.0" encoding="utf-8"?>
<Properties xmlns="http://schemas.openxmlformats.org/officeDocument/2006/extended-properties" xmlns:vt="http://schemas.openxmlformats.org/officeDocument/2006/docPropsVTypes">
  <Template/>
  <TotalTime>1240</TotalTime>
  <Words>821</Words>
  <Application>Microsoft Office PowerPoint</Application>
  <PresentationFormat>Widescreen</PresentationFormat>
  <Paragraphs>69</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Nova Light</vt:lpstr>
      <vt:lpstr>Calibri</vt:lpstr>
      <vt:lpstr>Roboto</vt:lpstr>
      <vt:lpstr>Wingdings</vt:lpstr>
      <vt:lpstr>Dell Tech template</vt:lpstr>
      <vt:lpstr>Lending Club Case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gagan_banga@icloud.com</dc:creator>
  <cp:lastModifiedBy>Gagan Chhabra</cp:lastModifiedBy>
  <cp:revision>37</cp:revision>
  <dcterms:created xsi:type="dcterms:W3CDTF">2024-09-21T10:14:43Z</dcterms:created>
  <dcterms:modified xsi:type="dcterms:W3CDTF">2024-09-24T05:57:24Z</dcterms:modified>
</cp:coreProperties>
</file>